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92" r:id="rId2"/>
    <p:sldId id="743" r:id="rId3"/>
    <p:sldId id="775" r:id="rId4"/>
    <p:sldId id="744" r:id="rId5"/>
    <p:sldId id="745" r:id="rId6"/>
    <p:sldId id="746" r:id="rId7"/>
    <p:sldId id="747" r:id="rId8"/>
    <p:sldId id="748" r:id="rId9"/>
    <p:sldId id="749" r:id="rId10"/>
    <p:sldId id="752" r:id="rId11"/>
    <p:sldId id="753" r:id="rId12"/>
    <p:sldId id="754" r:id="rId13"/>
    <p:sldId id="756" r:id="rId14"/>
    <p:sldId id="758" r:id="rId15"/>
    <p:sldId id="759" r:id="rId16"/>
    <p:sldId id="797" r:id="rId17"/>
    <p:sldId id="757" r:id="rId18"/>
    <p:sldId id="760" r:id="rId19"/>
    <p:sldId id="761" r:id="rId20"/>
    <p:sldId id="762" r:id="rId21"/>
    <p:sldId id="763" r:id="rId22"/>
    <p:sldId id="764" r:id="rId23"/>
    <p:sldId id="765" r:id="rId24"/>
    <p:sldId id="766" r:id="rId25"/>
    <p:sldId id="767" r:id="rId26"/>
    <p:sldId id="768" r:id="rId27"/>
    <p:sldId id="769" r:id="rId28"/>
    <p:sldId id="770" r:id="rId29"/>
    <p:sldId id="771" r:id="rId30"/>
    <p:sldId id="772" r:id="rId31"/>
    <p:sldId id="773" r:id="rId32"/>
    <p:sldId id="774" r:id="rId33"/>
    <p:sldId id="776" r:id="rId34"/>
    <p:sldId id="777" r:id="rId35"/>
    <p:sldId id="778" r:id="rId36"/>
    <p:sldId id="779" r:id="rId37"/>
    <p:sldId id="780" r:id="rId38"/>
    <p:sldId id="781" r:id="rId39"/>
    <p:sldId id="782" r:id="rId40"/>
    <p:sldId id="783" r:id="rId41"/>
    <p:sldId id="784" r:id="rId42"/>
    <p:sldId id="786" r:id="rId43"/>
    <p:sldId id="787" r:id="rId44"/>
    <p:sldId id="788" r:id="rId45"/>
    <p:sldId id="789" r:id="rId46"/>
    <p:sldId id="785" r:id="rId47"/>
    <p:sldId id="790" r:id="rId48"/>
    <p:sldId id="791" r:id="rId49"/>
    <p:sldId id="792" r:id="rId50"/>
    <p:sldId id="793" r:id="rId51"/>
    <p:sldId id="794" r:id="rId52"/>
    <p:sldId id="795" r:id="rId53"/>
    <p:sldId id="800" r:id="rId54"/>
    <p:sldId id="798" r:id="rId55"/>
    <p:sldId id="799" r:id="rId56"/>
    <p:sldId id="796" r:id="rId57"/>
    <p:sldId id="713" r:id="rId58"/>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97F4D0-917F-42C6-B271-051B0680DF8C}" v="7" dt="2022-04-28T15:02:54.6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94694"/>
  </p:normalViewPr>
  <p:slideViewPr>
    <p:cSldViewPr snapToGrid="0" snapToObjects="1">
      <p:cViewPr varScale="1">
        <p:scale>
          <a:sx n="75" d="100"/>
          <a:sy n="75" d="100"/>
        </p:scale>
        <p:origin x="946"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0B31D23F-2988-4263-80FF-FF6D2C57A79C}"/>
    <pc:docChg chg="undo custSel addSld delSld modSld sldOrd">
      <pc:chgData name="ALEXANDRE" userId="734048d45b8f99b5" providerId="LiveId" clId="{0B31D23F-2988-4263-80FF-FF6D2C57A79C}" dt="2021-04-20T18:26:02.195" v="2013" actId="403"/>
      <pc:docMkLst>
        <pc:docMk/>
      </pc:docMkLst>
      <pc:sldChg chg="del">
        <pc:chgData name="ALEXANDRE" userId="734048d45b8f99b5" providerId="LiveId" clId="{0B31D23F-2988-4263-80FF-FF6D2C57A79C}" dt="2021-04-12T20:36:49.300" v="5" actId="47"/>
        <pc:sldMkLst>
          <pc:docMk/>
          <pc:sldMk cId="859837025" sldId="716"/>
        </pc:sldMkLst>
      </pc:sldChg>
      <pc:sldChg chg="modSp mod">
        <pc:chgData name="ALEXANDRE" userId="734048d45b8f99b5" providerId="LiveId" clId="{0B31D23F-2988-4263-80FF-FF6D2C57A79C}" dt="2021-04-12T20:36:17.365" v="4"/>
        <pc:sldMkLst>
          <pc:docMk/>
          <pc:sldMk cId="1028661493" sldId="743"/>
        </pc:sldMkLst>
        <pc:spChg chg="mod">
          <ac:chgData name="ALEXANDRE" userId="734048d45b8f99b5" providerId="LiveId" clId="{0B31D23F-2988-4263-80FF-FF6D2C57A79C}" dt="2021-04-12T20:35:53.437" v="1" actId="20577"/>
          <ac:spMkLst>
            <pc:docMk/>
            <pc:sldMk cId="1028661493" sldId="743"/>
            <ac:spMk id="4" creationId="{10FC7B3D-DECB-6B4A-B36D-F34E590AB03F}"/>
          </ac:spMkLst>
        </pc:spChg>
        <pc:spChg chg="mod">
          <ac:chgData name="ALEXANDRE" userId="734048d45b8f99b5" providerId="LiveId" clId="{0B31D23F-2988-4263-80FF-FF6D2C57A79C}" dt="2021-04-12T20:36:17.365" v="4"/>
          <ac:spMkLst>
            <pc:docMk/>
            <pc:sldMk cId="1028661493" sldId="743"/>
            <ac:spMk id="7" creationId="{9033DC5E-112F-4E31-BEC8-F07E06D15EAD}"/>
          </ac:spMkLst>
        </pc:spChg>
      </pc:sldChg>
      <pc:sldChg chg="del">
        <pc:chgData name="ALEXANDRE" userId="734048d45b8f99b5" providerId="LiveId" clId="{0B31D23F-2988-4263-80FF-FF6D2C57A79C}" dt="2021-04-12T20:36:49.300" v="5" actId="47"/>
        <pc:sldMkLst>
          <pc:docMk/>
          <pc:sldMk cId="1321165930" sldId="744"/>
        </pc:sldMkLst>
      </pc:sldChg>
      <pc:sldChg chg="addSp delSp modSp new mod setBg delDesignElem chgLayout">
        <pc:chgData name="ALEXANDRE" userId="734048d45b8f99b5" providerId="LiveId" clId="{0B31D23F-2988-4263-80FF-FF6D2C57A79C}" dt="2021-04-12T20:43:39.506" v="125" actId="27636"/>
        <pc:sldMkLst>
          <pc:docMk/>
          <pc:sldMk cId="3885333330" sldId="744"/>
        </pc:sldMkLst>
        <pc:spChg chg="mod ord">
          <ac:chgData name="ALEXANDRE" userId="734048d45b8f99b5" providerId="LiveId" clId="{0B31D23F-2988-4263-80FF-FF6D2C57A79C}" dt="2021-04-12T20:43:31.567" v="120" actId="1076"/>
          <ac:spMkLst>
            <pc:docMk/>
            <pc:sldMk cId="3885333330" sldId="744"/>
            <ac:spMk id="2" creationId="{1E2BBAA2-8AB0-4B1F-A945-8EC714F790C7}"/>
          </ac:spMkLst>
        </pc:spChg>
        <pc:spChg chg="mod ord">
          <ac:chgData name="ALEXANDRE" userId="734048d45b8f99b5" providerId="LiveId" clId="{0B31D23F-2988-4263-80FF-FF6D2C57A79C}" dt="2021-04-12T20:43:39.506" v="125" actId="27636"/>
          <ac:spMkLst>
            <pc:docMk/>
            <pc:sldMk cId="3885333330" sldId="744"/>
            <ac:spMk id="3" creationId="{333B6B7F-9C2F-41B1-ABAD-C0B9B37A4D32}"/>
          </ac:spMkLst>
        </pc:spChg>
        <pc:spChg chg="add del">
          <ac:chgData name="ALEXANDRE" userId="734048d45b8f99b5" providerId="LiveId" clId="{0B31D23F-2988-4263-80FF-FF6D2C57A79C}" dt="2021-04-12T20:43:22.382" v="114" actId="700"/>
          <ac:spMkLst>
            <pc:docMk/>
            <pc:sldMk cId="3885333330" sldId="744"/>
            <ac:spMk id="71" creationId="{86C7B4A1-154A-4DF0-AC46-F88D75A2E0FD}"/>
          </ac:spMkLst>
        </pc:spChg>
        <pc:picChg chg="add mod ord">
          <ac:chgData name="ALEXANDRE" userId="734048d45b8f99b5" providerId="LiveId" clId="{0B31D23F-2988-4263-80FF-FF6D2C57A79C}" dt="2021-04-12T20:43:06.452" v="111" actId="1076"/>
          <ac:picMkLst>
            <pc:docMk/>
            <pc:sldMk cId="3885333330" sldId="744"/>
            <ac:picMk id="1026" creationId="{AFB0969F-DDED-4862-99F1-7CAF273B7508}"/>
          </ac:picMkLst>
        </pc:picChg>
      </pc:sldChg>
      <pc:sldChg chg="del">
        <pc:chgData name="ALEXANDRE" userId="734048d45b8f99b5" providerId="LiveId" clId="{0B31D23F-2988-4263-80FF-FF6D2C57A79C}" dt="2021-04-12T20:36:49.300" v="5" actId="47"/>
        <pc:sldMkLst>
          <pc:docMk/>
          <pc:sldMk cId="1221753025" sldId="745"/>
        </pc:sldMkLst>
      </pc:sldChg>
      <pc:sldChg chg="addSp delSp modSp add mod modNotesTx">
        <pc:chgData name="ALEXANDRE" userId="734048d45b8f99b5" providerId="LiveId" clId="{0B31D23F-2988-4263-80FF-FF6D2C57A79C}" dt="2021-04-12T20:49:11.991" v="239" actId="1076"/>
        <pc:sldMkLst>
          <pc:docMk/>
          <pc:sldMk cId="4262489359" sldId="745"/>
        </pc:sldMkLst>
        <pc:spChg chg="mod">
          <ac:chgData name="ALEXANDRE" userId="734048d45b8f99b5" providerId="LiveId" clId="{0B31D23F-2988-4263-80FF-FF6D2C57A79C}" dt="2021-04-12T20:48:21.304" v="234" actId="1076"/>
          <ac:spMkLst>
            <pc:docMk/>
            <pc:sldMk cId="4262489359" sldId="745"/>
            <ac:spMk id="2" creationId="{1E2BBAA2-8AB0-4B1F-A945-8EC714F790C7}"/>
          </ac:spMkLst>
        </pc:spChg>
        <pc:spChg chg="mod">
          <ac:chgData name="ALEXANDRE" userId="734048d45b8f99b5" providerId="LiveId" clId="{0B31D23F-2988-4263-80FF-FF6D2C57A79C}" dt="2021-04-12T20:49:11.991" v="239" actId="1076"/>
          <ac:spMkLst>
            <pc:docMk/>
            <pc:sldMk cId="4262489359" sldId="745"/>
            <ac:spMk id="3" creationId="{333B6B7F-9C2F-41B1-ABAD-C0B9B37A4D32}"/>
          </ac:spMkLst>
        </pc:spChg>
        <pc:picChg chg="del">
          <ac:chgData name="ALEXANDRE" userId="734048d45b8f99b5" providerId="LiveId" clId="{0B31D23F-2988-4263-80FF-FF6D2C57A79C}" dt="2021-04-12T20:47:54.779" v="223" actId="478"/>
          <ac:picMkLst>
            <pc:docMk/>
            <pc:sldMk cId="4262489359" sldId="745"/>
            <ac:picMk id="1026" creationId="{AFB0969F-DDED-4862-99F1-7CAF273B7508}"/>
          </ac:picMkLst>
        </pc:picChg>
        <pc:picChg chg="add mod">
          <ac:chgData name="ALEXANDRE" userId="734048d45b8f99b5" providerId="LiveId" clId="{0B31D23F-2988-4263-80FF-FF6D2C57A79C}" dt="2021-04-12T20:48:03.469" v="228" actId="1076"/>
          <ac:picMkLst>
            <pc:docMk/>
            <pc:sldMk cId="4262489359" sldId="745"/>
            <ac:picMk id="2050" creationId="{46649BE1-9806-481C-88D5-2702B9754BF8}"/>
          </ac:picMkLst>
        </pc:picChg>
        <pc:picChg chg="add mod">
          <ac:chgData name="ALEXANDRE" userId="734048d45b8f99b5" providerId="LiveId" clId="{0B31D23F-2988-4263-80FF-FF6D2C57A79C}" dt="2021-04-12T20:48:15.004" v="231" actId="1076"/>
          <ac:picMkLst>
            <pc:docMk/>
            <pc:sldMk cId="4262489359" sldId="745"/>
            <ac:picMk id="2052" creationId="{CA6A2B79-2890-412D-AAE4-58023A175FB6}"/>
          </ac:picMkLst>
        </pc:picChg>
      </pc:sldChg>
      <pc:sldChg chg="del">
        <pc:chgData name="ALEXANDRE" userId="734048d45b8f99b5" providerId="LiveId" clId="{0B31D23F-2988-4263-80FF-FF6D2C57A79C}" dt="2021-04-12T20:36:49.300" v="5" actId="47"/>
        <pc:sldMkLst>
          <pc:docMk/>
          <pc:sldMk cId="1218790161" sldId="746"/>
        </pc:sldMkLst>
      </pc:sldChg>
      <pc:sldChg chg="addSp delSp modSp add mod">
        <pc:chgData name="ALEXANDRE" userId="734048d45b8f99b5" providerId="LiveId" clId="{0B31D23F-2988-4263-80FF-FF6D2C57A79C}" dt="2021-04-12T21:06:41.311" v="298" actId="27636"/>
        <pc:sldMkLst>
          <pc:docMk/>
          <pc:sldMk cId="3781722631" sldId="746"/>
        </pc:sldMkLst>
        <pc:spChg chg="mod">
          <ac:chgData name="ALEXANDRE" userId="734048d45b8f99b5" providerId="LiveId" clId="{0B31D23F-2988-4263-80FF-FF6D2C57A79C}" dt="2021-04-12T21:06:41.311" v="298" actId="27636"/>
          <ac:spMkLst>
            <pc:docMk/>
            <pc:sldMk cId="3781722631" sldId="746"/>
            <ac:spMk id="2" creationId="{1E2BBAA2-8AB0-4B1F-A945-8EC714F790C7}"/>
          </ac:spMkLst>
        </pc:spChg>
        <pc:spChg chg="del">
          <ac:chgData name="ALEXANDRE" userId="734048d45b8f99b5" providerId="LiveId" clId="{0B31D23F-2988-4263-80FF-FF6D2C57A79C}" dt="2021-04-12T21:06:02.206" v="291" actId="478"/>
          <ac:spMkLst>
            <pc:docMk/>
            <pc:sldMk cId="3781722631" sldId="746"/>
            <ac:spMk id="3" creationId="{333B6B7F-9C2F-41B1-ABAD-C0B9B37A4D32}"/>
          </ac:spMkLst>
        </pc:spChg>
        <pc:spChg chg="add del mod">
          <ac:chgData name="ALEXANDRE" userId="734048d45b8f99b5" providerId="LiveId" clId="{0B31D23F-2988-4263-80FF-FF6D2C57A79C}" dt="2021-04-12T21:06:05.293" v="292" actId="478"/>
          <ac:spMkLst>
            <pc:docMk/>
            <pc:sldMk cId="3781722631" sldId="746"/>
            <ac:spMk id="4" creationId="{2F2C1C31-21A3-497B-BF4E-B4C16F67747F}"/>
          </ac:spMkLst>
        </pc:spChg>
        <pc:picChg chg="add mod">
          <ac:chgData name="ALEXANDRE" userId="734048d45b8f99b5" providerId="LiveId" clId="{0B31D23F-2988-4263-80FF-FF6D2C57A79C}" dt="2021-04-12T21:06:37.185" v="295" actId="1076"/>
          <ac:picMkLst>
            <pc:docMk/>
            <pc:sldMk cId="3781722631" sldId="746"/>
            <ac:picMk id="6" creationId="{90524309-5F95-42CF-9662-F906B859E8DA}"/>
          </ac:picMkLst>
        </pc:picChg>
        <pc:picChg chg="del">
          <ac:chgData name="ALEXANDRE" userId="734048d45b8f99b5" providerId="LiveId" clId="{0B31D23F-2988-4263-80FF-FF6D2C57A79C}" dt="2021-04-12T21:06:02.206" v="291" actId="478"/>
          <ac:picMkLst>
            <pc:docMk/>
            <pc:sldMk cId="3781722631" sldId="746"/>
            <ac:picMk id="2050" creationId="{46649BE1-9806-481C-88D5-2702B9754BF8}"/>
          </ac:picMkLst>
        </pc:picChg>
        <pc:picChg chg="del">
          <ac:chgData name="ALEXANDRE" userId="734048d45b8f99b5" providerId="LiveId" clId="{0B31D23F-2988-4263-80FF-FF6D2C57A79C}" dt="2021-04-12T21:06:02.206" v="291" actId="478"/>
          <ac:picMkLst>
            <pc:docMk/>
            <pc:sldMk cId="3781722631" sldId="746"/>
            <ac:picMk id="2052" creationId="{CA6A2B79-2890-412D-AAE4-58023A175FB6}"/>
          </ac:picMkLst>
        </pc:picChg>
      </pc:sldChg>
      <pc:sldChg chg="add del">
        <pc:chgData name="ALEXANDRE" userId="734048d45b8f99b5" providerId="LiveId" clId="{0B31D23F-2988-4263-80FF-FF6D2C57A79C}" dt="2021-04-12T21:14:42.015" v="300" actId="2890"/>
        <pc:sldMkLst>
          <pc:docMk/>
          <pc:sldMk cId="194003056" sldId="747"/>
        </pc:sldMkLst>
      </pc:sldChg>
      <pc:sldChg chg="del">
        <pc:chgData name="ALEXANDRE" userId="734048d45b8f99b5" providerId="LiveId" clId="{0B31D23F-2988-4263-80FF-FF6D2C57A79C}" dt="2021-04-12T20:36:49.300" v="5" actId="47"/>
        <pc:sldMkLst>
          <pc:docMk/>
          <pc:sldMk cId="885353630" sldId="747"/>
        </pc:sldMkLst>
      </pc:sldChg>
      <pc:sldChg chg="modSp new mod">
        <pc:chgData name="ALEXANDRE" userId="734048d45b8f99b5" providerId="LiveId" clId="{0B31D23F-2988-4263-80FF-FF6D2C57A79C}" dt="2021-04-12T21:18:43.329" v="355" actId="27636"/>
        <pc:sldMkLst>
          <pc:docMk/>
          <pc:sldMk cId="2063383624" sldId="747"/>
        </pc:sldMkLst>
        <pc:spChg chg="mod">
          <ac:chgData name="ALEXANDRE" userId="734048d45b8f99b5" providerId="LiveId" clId="{0B31D23F-2988-4263-80FF-FF6D2C57A79C}" dt="2021-04-12T21:15:34.947" v="329" actId="1076"/>
          <ac:spMkLst>
            <pc:docMk/>
            <pc:sldMk cId="2063383624" sldId="747"/>
            <ac:spMk id="2" creationId="{EB1A7B36-74CA-4480-B0BE-E03B5650B306}"/>
          </ac:spMkLst>
        </pc:spChg>
        <pc:spChg chg="mod">
          <ac:chgData name="ALEXANDRE" userId="734048d45b8f99b5" providerId="LiveId" clId="{0B31D23F-2988-4263-80FF-FF6D2C57A79C}" dt="2021-04-12T21:18:43.329" v="355" actId="27636"/>
          <ac:spMkLst>
            <pc:docMk/>
            <pc:sldMk cId="2063383624" sldId="747"/>
            <ac:spMk id="3" creationId="{C6C1D2F5-C190-4D77-AB6E-634600EC94F6}"/>
          </ac:spMkLst>
        </pc:spChg>
      </pc:sldChg>
      <pc:sldChg chg="del">
        <pc:chgData name="ALEXANDRE" userId="734048d45b8f99b5" providerId="LiveId" clId="{0B31D23F-2988-4263-80FF-FF6D2C57A79C}" dt="2021-04-12T20:36:49.300" v="5" actId="47"/>
        <pc:sldMkLst>
          <pc:docMk/>
          <pc:sldMk cId="1443254881" sldId="748"/>
        </pc:sldMkLst>
      </pc:sldChg>
      <pc:sldChg chg="addSp delSp modSp add mod">
        <pc:chgData name="ALEXANDRE" userId="734048d45b8f99b5" providerId="LiveId" clId="{0B31D23F-2988-4263-80FF-FF6D2C57A79C}" dt="2021-04-12T21:23:38.363" v="406" actId="1076"/>
        <pc:sldMkLst>
          <pc:docMk/>
          <pc:sldMk cId="3134901157" sldId="748"/>
        </pc:sldMkLst>
        <pc:spChg chg="mod">
          <ac:chgData name="ALEXANDRE" userId="734048d45b8f99b5" providerId="LiveId" clId="{0B31D23F-2988-4263-80FF-FF6D2C57A79C}" dt="2021-04-12T21:23:38.363" v="406" actId="1076"/>
          <ac:spMkLst>
            <pc:docMk/>
            <pc:sldMk cId="3134901157" sldId="748"/>
            <ac:spMk id="3" creationId="{C6C1D2F5-C190-4D77-AB6E-634600EC94F6}"/>
          </ac:spMkLst>
        </pc:spChg>
        <pc:spChg chg="add del mod">
          <ac:chgData name="ALEXANDRE" userId="734048d45b8f99b5" providerId="LiveId" clId="{0B31D23F-2988-4263-80FF-FF6D2C57A79C}" dt="2021-04-12T21:22:10.808" v="370"/>
          <ac:spMkLst>
            <pc:docMk/>
            <pc:sldMk cId="3134901157" sldId="748"/>
            <ac:spMk id="5" creationId="{0C7C4247-D253-4131-9C76-93DF5DC4D0BC}"/>
          </ac:spMkLst>
        </pc:spChg>
        <pc:spChg chg="add mod">
          <ac:chgData name="ALEXANDRE" userId="734048d45b8f99b5" providerId="LiveId" clId="{0B31D23F-2988-4263-80FF-FF6D2C57A79C}" dt="2021-04-12T21:22:59.255" v="398" actId="2710"/>
          <ac:spMkLst>
            <pc:docMk/>
            <pc:sldMk cId="3134901157" sldId="748"/>
            <ac:spMk id="7" creationId="{5D0801A8-F043-4976-95C4-9D0D223C748F}"/>
          </ac:spMkLst>
        </pc:spChg>
        <pc:graphicFrameChg chg="add del mod">
          <ac:chgData name="ALEXANDRE" userId="734048d45b8f99b5" providerId="LiveId" clId="{0B31D23F-2988-4263-80FF-FF6D2C57A79C}" dt="2021-04-12T21:22:10.808" v="370"/>
          <ac:graphicFrameMkLst>
            <pc:docMk/>
            <pc:sldMk cId="3134901157" sldId="748"/>
            <ac:graphicFrameMk id="4" creationId="{9103968C-4A3D-419C-B2CA-CCE812214F0C}"/>
          </ac:graphicFrameMkLst>
        </pc:graphicFrameChg>
      </pc:sldChg>
      <pc:sldChg chg="delSp modSp add mod">
        <pc:chgData name="ALEXANDRE" userId="734048d45b8f99b5" providerId="LiveId" clId="{0B31D23F-2988-4263-80FF-FF6D2C57A79C}" dt="2021-04-12T21:29:12.073" v="439" actId="14100"/>
        <pc:sldMkLst>
          <pc:docMk/>
          <pc:sldMk cId="652922871" sldId="749"/>
        </pc:sldMkLst>
        <pc:spChg chg="mod">
          <ac:chgData name="ALEXANDRE" userId="734048d45b8f99b5" providerId="LiveId" clId="{0B31D23F-2988-4263-80FF-FF6D2C57A79C}" dt="2021-04-12T21:29:12.073" v="439" actId="14100"/>
          <ac:spMkLst>
            <pc:docMk/>
            <pc:sldMk cId="652922871" sldId="749"/>
            <ac:spMk id="2" creationId="{EB1A7B36-74CA-4480-B0BE-E03B5650B306}"/>
          </ac:spMkLst>
        </pc:spChg>
        <pc:spChg chg="mod">
          <ac:chgData name="ALEXANDRE" userId="734048d45b8f99b5" providerId="LiveId" clId="{0B31D23F-2988-4263-80FF-FF6D2C57A79C}" dt="2021-04-12T21:26:24.709" v="438" actId="403"/>
          <ac:spMkLst>
            <pc:docMk/>
            <pc:sldMk cId="652922871" sldId="749"/>
            <ac:spMk id="3" creationId="{C6C1D2F5-C190-4D77-AB6E-634600EC94F6}"/>
          </ac:spMkLst>
        </pc:spChg>
        <pc:spChg chg="del">
          <ac:chgData name="ALEXANDRE" userId="734048d45b8f99b5" providerId="LiveId" clId="{0B31D23F-2988-4263-80FF-FF6D2C57A79C}" dt="2021-04-12T21:25:12.122" v="414" actId="478"/>
          <ac:spMkLst>
            <pc:docMk/>
            <pc:sldMk cId="652922871" sldId="749"/>
            <ac:spMk id="7" creationId="{5D0801A8-F043-4976-95C4-9D0D223C748F}"/>
          </ac:spMkLst>
        </pc:spChg>
      </pc:sldChg>
      <pc:sldChg chg="del">
        <pc:chgData name="ALEXANDRE" userId="734048d45b8f99b5" providerId="LiveId" clId="{0B31D23F-2988-4263-80FF-FF6D2C57A79C}" dt="2021-04-12T20:36:49.300" v="5" actId="47"/>
        <pc:sldMkLst>
          <pc:docMk/>
          <pc:sldMk cId="1485776666" sldId="749"/>
        </pc:sldMkLst>
      </pc:sldChg>
      <pc:sldChg chg="del">
        <pc:chgData name="ALEXANDRE" userId="734048d45b8f99b5" providerId="LiveId" clId="{0B31D23F-2988-4263-80FF-FF6D2C57A79C}" dt="2021-04-12T20:36:49.300" v="5" actId="47"/>
        <pc:sldMkLst>
          <pc:docMk/>
          <pc:sldMk cId="4158406737" sldId="750"/>
        </pc:sldMkLst>
      </pc:sldChg>
      <pc:sldChg chg="addSp delSp modSp add del mod">
        <pc:chgData name="ALEXANDRE" userId="734048d45b8f99b5" providerId="LiveId" clId="{0B31D23F-2988-4263-80FF-FF6D2C57A79C}" dt="2021-04-12T22:47:16.083" v="513" actId="47"/>
        <pc:sldMkLst>
          <pc:docMk/>
          <pc:sldMk cId="4222740826" sldId="750"/>
        </pc:sldMkLst>
        <pc:spChg chg="mod">
          <ac:chgData name="ALEXANDRE" userId="734048d45b8f99b5" providerId="LiveId" clId="{0B31D23F-2988-4263-80FF-FF6D2C57A79C}" dt="2021-04-12T22:44:00.196" v="487" actId="1076"/>
          <ac:spMkLst>
            <pc:docMk/>
            <pc:sldMk cId="4222740826" sldId="750"/>
            <ac:spMk id="2" creationId="{EB1A7B36-74CA-4480-B0BE-E03B5650B306}"/>
          </ac:spMkLst>
        </pc:spChg>
        <pc:spChg chg="del mod">
          <ac:chgData name="ALEXANDRE" userId="734048d45b8f99b5" providerId="LiveId" clId="{0B31D23F-2988-4263-80FF-FF6D2C57A79C}" dt="2021-04-12T22:42:47.221" v="474" actId="478"/>
          <ac:spMkLst>
            <pc:docMk/>
            <pc:sldMk cId="4222740826" sldId="750"/>
            <ac:spMk id="3" creationId="{C6C1D2F5-C190-4D77-AB6E-634600EC94F6}"/>
          </ac:spMkLst>
        </pc:spChg>
        <pc:spChg chg="add del mod">
          <ac:chgData name="ALEXANDRE" userId="734048d45b8f99b5" providerId="LiveId" clId="{0B31D23F-2988-4263-80FF-FF6D2C57A79C}" dt="2021-04-12T22:43:10.616" v="475" actId="478"/>
          <ac:spMkLst>
            <pc:docMk/>
            <pc:sldMk cId="4222740826" sldId="750"/>
            <ac:spMk id="9" creationId="{139709AE-FBF5-4E6C-93F3-105760D5FB98}"/>
          </ac:spMkLst>
        </pc:spChg>
        <pc:picChg chg="add del">
          <ac:chgData name="ALEXANDRE" userId="734048d45b8f99b5" providerId="LiveId" clId="{0B31D23F-2988-4263-80FF-FF6D2C57A79C}" dt="2021-04-12T22:37:47.913" v="458" actId="478"/>
          <ac:picMkLst>
            <pc:docMk/>
            <pc:sldMk cId="4222740826" sldId="750"/>
            <ac:picMk id="5" creationId="{B393B574-2BB9-479B-8379-4CF4843F563C}"/>
          </ac:picMkLst>
        </pc:picChg>
        <pc:picChg chg="add del mod">
          <ac:chgData name="ALEXANDRE" userId="734048d45b8f99b5" providerId="LiveId" clId="{0B31D23F-2988-4263-80FF-FF6D2C57A79C}" dt="2021-04-12T22:42:43.696" v="473" actId="478"/>
          <ac:picMkLst>
            <pc:docMk/>
            <pc:sldMk cId="4222740826" sldId="750"/>
            <ac:picMk id="7" creationId="{7D6C922F-BBB1-46A2-AB13-EE569CC86997}"/>
          </ac:picMkLst>
        </pc:picChg>
        <pc:picChg chg="add mod">
          <ac:chgData name="ALEXANDRE" userId="734048d45b8f99b5" providerId="LiveId" clId="{0B31D23F-2988-4263-80FF-FF6D2C57A79C}" dt="2021-04-12T22:44:03.630" v="488" actId="1076"/>
          <ac:picMkLst>
            <pc:docMk/>
            <pc:sldMk cId="4222740826" sldId="750"/>
            <ac:picMk id="11" creationId="{A506F113-4E0A-4ED0-9361-3A1C8BE97CCB}"/>
          </ac:picMkLst>
        </pc:picChg>
      </pc:sldChg>
      <pc:sldChg chg="delSp add del mod">
        <pc:chgData name="ALEXANDRE" userId="734048d45b8f99b5" providerId="LiveId" clId="{0B31D23F-2988-4263-80FF-FF6D2C57A79C}" dt="2021-04-16T10:16:28.983" v="536" actId="47"/>
        <pc:sldMkLst>
          <pc:docMk/>
          <pc:sldMk cId="769363079" sldId="751"/>
        </pc:sldMkLst>
        <pc:picChg chg="del">
          <ac:chgData name="ALEXANDRE" userId="734048d45b8f99b5" providerId="LiveId" clId="{0B31D23F-2988-4263-80FF-FF6D2C57A79C}" dt="2021-04-12T22:39:07.898" v="472" actId="478"/>
          <ac:picMkLst>
            <pc:docMk/>
            <pc:sldMk cId="769363079" sldId="751"/>
            <ac:picMk id="7" creationId="{7D6C922F-BBB1-46A2-AB13-EE569CC86997}"/>
          </ac:picMkLst>
        </pc:picChg>
      </pc:sldChg>
      <pc:sldChg chg="del">
        <pc:chgData name="ALEXANDRE" userId="734048d45b8f99b5" providerId="LiveId" clId="{0B31D23F-2988-4263-80FF-FF6D2C57A79C}" dt="2021-04-12T20:36:49.300" v="5" actId="47"/>
        <pc:sldMkLst>
          <pc:docMk/>
          <pc:sldMk cId="3824413338" sldId="751"/>
        </pc:sldMkLst>
      </pc:sldChg>
      <pc:sldChg chg="del">
        <pc:chgData name="ALEXANDRE" userId="734048d45b8f99b5" providerId="LiveId" clId="{0B31D23F-2988-4263-80FF-FF6D2C57A79C}" dt="2021-04-12T20:36:49.300" v="5" actId="47"/>
        <pc:sldMkLst>
          <pc:docMk/>
          <pc:sldMk cId="2646069796" sldId="752"/>
        </pc:sldMkLst>
      </pc:sldChg>
      <pc:sldChg chg="addSp delSp modSp add mod">
        <pc:chgData name="ALEXANDRE" userId="734048d45b8f99b5" providerId="LiveId" clId="{0B31D23F-2988-4263-80FF-FF6D2C57A79C}" dt="2021-04-16T10:15:23.840" v="531" actId="14100"/>
        <pc:sldMkLst>
          <pc:docMk/>
          <pc:sldMk cId="3399215068" sldId="752"/>
        </pc:sldMkLst>
        <pc:spChg chg="mod">
          <ac:chgData name="ALEXANDRE" userId="734048d45b8f99b5" providerId="LiveId" clId="{0B31D23F-2988-4263-80FF-FF6D2C57A79C}" dt="2021-04-12T22:44:51.305" v="501" actId="1076"/>
          <ac:spMkLst>
            <pc:docMk/>
            <pc:sldMk cId="3399215068" sldId="752"/>
            <ac:spMk id="2" creationId="{EB1A7B36-74CA-4480-B0BE-E03B5650B306}"/>
          </ac:spMkLst>
        </pc:spChg>
        <pc:spChg chg="add mod">
          <ac:chgData name="ALEXANDRE" userId="734048d45b8f99b5" providerId="LiveId" clId="{0B31D23F-2988-4263-80FF-FF6D2C57A79C}" dt="2021-04-16T10:15:18.573" v="529" actId="1076"/>
          <ac:spMkLst>
            <pc:docMk/>
            <pc:sldMk cId="3399215068" sldId="752"/>
            <ac:spMk id="7" creationId="{EE620B2D-8A6C-4AB2-8D5E-DD8D51488A4B}"/>
          </ac:spMkLst>
        </pc:spChg>
        <pc:picChg chg="add del mod">
          <ac:chgData name="ALEXANDRE" userId="734048d45b8f99b5" providerId="LiveId" clId="{0B31D23F-2988-4263-80FF-FF6D2C57A79C}" dt="2021-04-16T10:14:34.615" v="515" actId="478"/>
          <ac:picMkLst>
            <pc:docMk/>
            <pc:sldMk cId="3399215068" sldId="752"/>
            <ac:picMk id="4" creationId="{D6B8E3E0-F1EC-4353-A56B-B0B8D8D57084}"/>
          </ac:picMkLst>
        </pc:picChg>
        <pc:picChg chg="add mod modCrop">
          <ac:chgData name="ALEXANDRE" userId="734048d45b8f99b5" providerId="LiveId" clId="{0B31D23F-2988-4263-80FF-FF6D2C57A79C}" dt="2021-04-16T10:15:20.543" v="530" actId="1076"/>
          <ac:picMkLst>
            <pc:docMk/>
            <pc:sldMk cId="3399215068" sldId="752"/>
            <ac:picMk id="6" creationId="{0C618C4E-72DF-4D4C-A3B6-C77DFE7E17E0}"/>
          </ac:picMkLst>
        </pc:picChg>
        <pc:picChg chg="mod modCrop">
          <ac:chgData name="ALEXANDRE" userId="734048d45b8f99b5" providerId="LiveId" clId="{0B31D23F-2988-4263-80FF-FF6D2C57A79C}" dt="2021-04-16T10:15:23.840" v="531" actId="14100"/>
          <ac:picMkLst>
            <pc:docMk/>
            <pc:sldMk cId="3399215068" sldId="752"/>
            <ac:picMk id="11" creationId="{A506F113-4E0A-4ED0-9361-3A1C8BE97CCB}"/>
          </ac:picMkLst>
        </pc:picChg>
      </pc:sldChg>
      <pc:sldChg chg="delSp modSp add mod">
        <pc:chgData name="ALEXANDRE" userId="734048d45b8f99b5" providerId="LiveId" clId="{0B31D23F-2988-4263-80FF-FF6D2C57A79C}" dt="2021-04-16T10:15:38.388" v="535" actId="1076"/>
        <pc:sldMkLst>
          <pc:docMk/>
          <pc:sldMk cId="544656085" sldId="753"/>
        </pc:sldMkLst>
        <pc:spChg chg="mod">
          <ac:chgData name="ALEXANDRE" userId="734048d45b8f99b5" providerId="LiveId" clId="{0B31D23F-2988-4263-80FF-FF6D2C57A79C}" dt="2021-04-16T10:15:38.388" v="535" actId="1076"/>
          <ac:spMkLst>
            <pc:docMk/>
            <pc:sldMk cId="544656085" sldId="753"/>
            <ac:spMk id="2" creationId="{EB1A7B36-74CA-4480-B0BE-E03B5650B306}"/>
          </ac:spMkLst>
        </pc:spChg>
        <pc:picChg chg="mod">
          <ac:chgData name="ALEXANDRE" userId="734048d45b8f99b5" providerId="LiveId" clId="{0B31D23F-2988-4263-80FF-FF6D2C57A79C}" dt="2021-04-16T10:15:35.522" v="534" actId="14100"/>
          <ac:picMkLst>
            <pc:docMk/>
            <pc:sldMk cId="544656085" sldId="753"/>
            <ac:picMk id="4" creationId="{D6B8E3E0-F1EC-4353-A56B-B0B8D8D57084}"/>
          </ac:picMkLst>
        </pc:picChg>
        <pc:picChg chg="del">
          <ac:chgData name="ALEXANDRE" userId="734048d45b8f99b5" providerId="LiveId" clId="{0B31D23F-2988-4263-80FF-FF6D2C57A79C}" dt="2021-04-16T10:15:30.506" v="532" actId="478"/>
          <ac:picMkLst>
            <pc:docMk/>
            <pc:sldMk cId="544656085" sldId="753"/>
            <ac:picMk id="11" creationId="{A506F113-4E0A-4ED0-9361-3A1C8BE97CCB}"/>
          </ac:picMkLst>
        </pc:picChg>
      </pc:sldChg>
      <pc:sldChg chg="modSp new mod ord">
        <pc:chgData name="ALEXANDRE" userId="734048d45b8f99b5" providerId="LiveId" clId="{0B31D23F-2988-4263-80FF-FF6D2C57A79C}" dt="2021-04-16T10:23:39.785" v="598" actId="20577"/>
        <pc:sldMkLst>
          <pc:docMk/>
          <pc:sldMk cId="3109574516" sldId="754"/>
        </pc:sldMkLst>
        <pc:spChg chg="mod">
          <ac:chgData name="ALEXANDRE" userId="734048d45b8f99b5" providerId="LiveId" clId="{0B31D23F-2988-4263-80FF-FF6D2C57A79C}" dt="2021-04-16T10:17:58.389" v="566" actId="1076"/>
          <ac:spMkLst>
            <pc:docMk/>
            <pc:sldMk cId="3109574516" sldId="754"/>
            <ac:spMk id="2" creationId="{379B5490-A3BF-4368-9C5F-7CCD255041F0}"/>
          </ac:spMkLst>
        </pc:spChg>
        <pc:spChg chg="mod">
          <ac:chgData name="ALEXANDRE" userId="734048d45b8f99b5" providerId="LiveId" clId="{0B31D23F-2988-4263-80FF-FF6D2C57A79C}" dt="2021-04-16T10:23:39.785" v="598" actId="20577"/>
          <ac:spMkLst>
            <pc:docMk/>
            <pc:sldMk cId="3109574516" sldId="754"/>
            <ac:spMk id="3" creationId="{639E5747-7123-4B6D-8FFF-D93F2C39EAB8}"/>
          </ac:spMkLst>
        </pc:spChg>
      </pc:sldChg>
      <pc:sldChg chg="modSp add del mod">
        <pc:chgData name="ALEXANDRE" userId="734048d45b8f99b5" providerId="LiveId" clId="{0B31D23F-2988-4263-80FF-FF6D2C57A79C}" dt="2021-04-16T10:37:22.910" v="702" actId="47"/>
        <pc:sldMkLst>
          <pc:docMk/>
          <pc:sldMk cId="1582482275" sldId="755"/>
        </pc:sldMkLst>
        <pc:spChg chg="mod">
          <ac:chgData name="ALEXANDRE" userId="734048d45b8f99b5" providerId="LiveId" clId="{0B31D23F-2988-4263-80FF-FF6D2C57A79C}" dt="2021-04-16T10:32:03.392" v="626" actId="20577"/>
          <ac:spMkLst>
            <pc:docMk/>
            <pc:sldMk cId="1582482275" sldId="755"/>
            <ac:spMk id="2" creationId="{379B5490-A3BF-4368-9C5F-7CCD255041F0}"/>
          </ac:spMkLst>
        </pc:spChg>
        <pc:spChg chg="mod">
          <ac:chgData name="ALEXANDRE" userId="734048d45b8f99b5" providerId="LiveId" clId="{0B31D23F-2988-4263-80FF-FF6D2C57A79C}" dt="2021-04-16T10:32:26.632" v="629" actId="20577"/>
          <ac:spMkLst>
            <pc:docMk/>
            <pc:sldMk cId="1582482275" sldId="755"/>
            <ac:spMk id="3" creationId="{639E5747-7123-4B6D-8FFF-D93F2C39EAB8}"/>
          </ac:spMkLst>
        </pc:spChg>
      </pc:sldChg>
      <pc:sldChg chg="addSp delSp modSp new mod setBg">
        <pc:chgData name="ALEXANDRE" userId="734048d45b8f99b5" providerId="LiveId" clId="{0B31D23F-2988-4263-80FF-FF6D2C57A79C}" dt="2021-04-16T10:22:50.564" v="591" actId="1076"/>
        <pc:sldMkLst>
          <pc:docMk/>
          <pc:sldMk cId="1832866570" sldId="756"/>
        </pc:sldMkLst>
        <pc:spChg chg="del mod">
          <ac:chgData name="ALEXANDRE" userId="734048d45b8f99b5" providerId="LiveId" clId="{0B31D23F-2988-4263-80FF-FF6D2C57A79C}" dt="2021-04-16T10:19:31.887" v="578" actId="478"/>
          <ac:spMkLst>
            <pc:docMk/>
            <pc:sldMk cId="1832866570" sldId="756"/>
            <ac:spMk id="2" creationId="{B9B2214E-E148-4CB5-9F69-083D43FBD2D7}"/>
          </ac:spMkLst>
        </pc:spChg>
        <pc:spChg chg="del">
          <ac:chgData name="ALEXANDRE" userId="734048d45b8f99b5" providerId="LiveId" clId="{0B31D23F-2988-4263-80FF-FF6D2C57A79C}" dt="2021-04-16T10:19:37.617" v="579" actId="478"/>
          <ac:spMkLst>
            <pc:docMk/>
            <pc:sldMk cId="1832866570" sldId="756"/>
            <ac:spMk id="3" creationId="{7B32AC56-750A-4B6C-A2C9-C1F70D3325A7}"/>
          </ac:spMkLst>
        </pc:spChg>
        <pc:spChg chg="add">
          <ac:chgData name="ALEXANDRE" userId="734048d45b8f99b5" providerId="LiveId" clId="{0B31D23F-2988-4263-80FF-FF6D2C57A79C}" dt="2021-04-16T10:20:24.473" v="582" actId="26606"/>
          <ac:spMkLst>
            <pc:docMk/>
            <pc:sldMk cId="1832866570" sldId="756"/>
            <ac:spMk id="71" creationId="{F3060C83-F051-4F0E-ABAD-AA0DFC48B218}"/>
          </ac:spMkLst>
        </pc:spChg>
        <pc:spChg chg="add">
          <ac:chgData name="ALEXANDRE" userId="734048d45b8f99b5" providerId="LiveId" clId="{0B31D23F-2988-4263-80FF-FF6D2C57A79C}" dt="2021-04-16T10:20:24.473" v="582" actId="26606"/>
          <ac:spMkLst>
            <pc:docMk/>
            <pc:sldMk cId="1832866570" sldId="756"/>
            <ac:spMk id="73" creationId="{83C98ABE-055B-441F-B07E-44F97F083C39}"/>
          </ac:spMkLst>
        </pc:spChg>
        <pc:spChg chg="add">
          <ac:chgData name="ALEXANDRE" userId="734048d45b8f99b5" providerId="LiveId" clId="{0B31D23F-2988-4263-80FF-FF6D2C57A79C}" dt="2021-04-16T10:20:24.473" v="582" actId="26606"/>
          <ac:spMkLst>
            <pc:docMk/>
            <pc:sldMk cId="1832866570" sldId="756"/>
            <ac:spMk id="75" creationId="{29FDB030-9B49-4CED-8CCD-4D99382388AC}"/>
          </ac:spMkLst>
        </pc:spChg>
        <pc:spChg chg="add">
          <ac:chgData name="ALEXANDRE" userId="734048d45b8f99b5" providerId="LiveId" clId="{0B31D23F-2988-4263-80FF-FF6D2C57A79C}" dt="2021-04-16T10:20:24.473" v="582" actId="26606"/>
          <ac:spMkLst>
            <pc:docMk/>
            <pc:sldMk cId="1832866570" sldId="756"/>
            <ac:spMk id="77" creationId="{3783CA14-24A1-485C-8B30-D6A5D87987AD}"/>
          </ac:spMkLst>
        </pc:spChg>
        <pc:spChg chg="add">
          <ac:chgData name="ALEXANDRE" userId="734048d45b8f99b5" providerId="LiveId" clId="{0B31D23F-2988-4263-80FF-FF6D2C57A79C}" dt="2021-04-16T10:20:24.473" v="582" actId="26606"/>
          <ac:spMkLst>
            <pc:docMk/>
            <pc:sldMk cId="1832866570" sldId="756"/>
            <ac:spMk id="79" creationId="{9A97C86A-04D6-40F7-AE84-31AB43E6A846}"/>
          </ac:spMkLst>
        </pc:spChg>
        <pc:spChg chg="add">
          <ac:chgData name="ALEXANDRE" userId="734048d45b8f99b5" providerId="LiveId" clId="{0B31D23F-2988-4263-80FF-FF6D2C57A79C}" dt="2021-04-16T10:20:24.473" v="582" actId="26606"/>
          <ac:spMkLst>
            <pc:docMk/>
            <pc:sldMk cId="1832866570" sldId="756"/>
            <ac:spMk id="81" creationId="{FF9F2414-84E8-453E-B1F3-389FDE8192D9}"/>
          </ac:spMkLst>
        </pc:spChg>
        <pc:spChg chg="add">
          <ac:chgData name="ALEXANDRE" userId="734048d45b8f99b5" providerId="LiveId" clId="{0B31D23F-2988-4263-80FF-FF6D2C57A79C}" dt="2021-04-16T10:20:24.473" v="582" actId="26606"/>
          <ac:spMkLst>
            <pc:docMk/>
            <pc:sldMk cId="1832866570" sldId="756"/>
            <ac:spMk id="83" creationId="{3ECA69A1-7536-43AC-85EF-C7106179F5ED}"/>
          </ac:spMkLst>
        </pc:spChg>
        <pc:picChg chg="add del mod">
          <ac:chgData name="ALEXANDRE" userId="734048d45b8f99b5" providerId="LiveId" clId="{0B31D23F-2988-4263-80FF-FF6D2C57A79C}" dt="2021-04-16T10:22:47.037" v="589" actId="478"/>
          <ac:picMkLst>
            <pc:docMk/>
            <pc:sldMk cId="1832866570" sldId="756"/>
            <ac:picMk id="1026" creationId="{A50E0701-0CBB-4C23-81AA-4874545D7035}"/>
          </ac:picMkLst>
        </pc:picChg>
        <pc:picChg chg="add mod">
          <ac:chgData name="ALEXANDRE" userId="734048d45b8f99b5" providerId="LiveId" clId="{0B31D23F-2988-4263-80FF-FF6D2C57A79C}" dt="2021-04-16T10:22:50.564" v="591" actId="1076"/>
          <ac:picMkLst>
            <pc:docMk/>
            <pc:sldMk cId="1832866570" sldId="756"/>
            <ac:picMk id="1028" creationId="{4D94C87A-A835-4956-B320-B87CFB26ABC9}"/>
          </ac:picMkLst>
        </pc:picChg>
      </pc:sldChg>
      <pc:sldChg chg="del">
        <pc:chgData name="ALEXANDRE" userId="734048d45b8f99b5" providerId="LiveId" clId="{0B31D23F-2988-4263-80FF-FF6D2C57A79C}" dt="2021-04-12T20:36:49.300" v="5" actId="47"/>
        <pc:sldMkLst>
          <pc:docMk/>
          <pc:sldMk cId="515093046" sldId="757"/>
        </pc:sldMkLst>
      </pc:sldChg>
      <pc:sldChg chg="addSp delSp modSp add mod">
        <pc:chgData name="ALEXANDRE" userId="734048d45b8f99b5" providerId="LiveId" clId="{0B31D23F-2988-4263-80FF-FF6D2C57A79C}" dt="2021-04-16T10:37:40.335" v="721" actId="1076"/>
        <pc:sldMkLst>
          <pc:docMk/>
          <pc:sldMk cId="3656481038" sldId="757"/>
        </pc:sldMkLst>
        <pc:spChg chg="mod">
          <ac:chgData name="ALEXANDRE" userId="734048d45b8f99b5" providerId="LiveId" clId="{0B31D23F-2988-4263-80FF-FF6D2C57A79C}" dt="2021-04-16T10:37:37.960" v="720" actId="20577"/>
          <ac:spMkLst>
            <pc:docMk/>
            <pc:sldMk cId="3656481038" sldId="757"/>
            <ac:spMk id="2" creationId="{379B5490-A3BF-4368-9C5F-7CCD255041F0}"/>
          </ac:spMkLst>
        </pc:spChg>
        <pc:spChg chg="del">
          <ac:chgData name="ALEXANDRE" userId="734048d45b8f99b5" providerId="LiveId" clId="{0B31D23F-2988-4263-80FF-FF6D2C57A79C}" dt="2021-04-16T10:29:12.396" v="609" actId="478"/>
          <ac:spMkLst>
            <pc:docMk/>
            <pc:sldMk cId="3656481038" sldId="757"/>
            <ac:spMk id="3" creationId="{639E5747-7123-4B6D-8FFF-D93F2C39EAB8}"/>
          </ac:spMkLst>
        </pc:spChg>
        <pc:spChg chg="add del mod">
          <ac:chgData name="ALEXANDRE" userId="734048d45b8f99b5" providerId="LiveId" clId="{0B31D23F-2988-4263-80FF-FF6D2C57A79C}" dt="2021-04-16T10:29:32.614" v="618" actId="478"/>
          <ac:spMkLst>
            <pc:docMk/>
            <pc:sldMk cId="3656481038" sldId="757"/>
            <ac:spMk id="5" creationId="{D2A2FFFA-AAF1-4426-9A31-B0D82BE54A68}"/>
          </ac:spMkLst>
        </pc:spChg>
        <pc:picChg chg="add mod">
          <ac:chgData name="ALEXANDRE" userId="734048d45b8f99b5" providerId="LiveId" clId="{0B31D23F-2988-4263-80FF-FF6D2C57A79C}" dt="2021-04-16T10:37:40.335" v="721" actId="1076"/>
          <ac:picMkLst>
            <pc:docMk/>
            <pc:sldMk cId="3656481038" sldId="757"/>
            <ac:picMk id="2050" creationId="{22F83FFB-2697-4B60-86D4-FE09D8F572D8}"/>
          </ac:picMkLst>
        </pc:picChg>
      </pc:sldChg>
      <pc:sldChg chg="modSp add mod ord">
        <pc:chgData name="ALEXANDRE" userId="734048d45b8f99b5" providerId="LiveId" clId="{0B31D23F-2988-4263-80FF-FF6D2C57A79C}" dt="2021-04-16T10:37:05.355" v="701" actId="20577"/>
        <pc:sldMkLst>
          <pc:docMk/>
          <pc:sldMk cId="3952922761" sldId="758"/>
        </pc:sldMkLst>
        <pc:spChg chg="mod">
          <ac:chgData name="ALEXANDRE" userId="734048d45b8f99b5" providerId="LiveId" clId="{0B31D23F-2988-4263-80FF-FF6D2C57A79C}" dt="2021-04-16T10:37:05.355" v="701" actId="20577"/>
          <ac:spMkLst>
            <pc:docMk/>
            <pc:sldMk cId="3952922761" sldId="758"/>
            <ac:spMk id="3" creationId="{639E5747-7123-4B6D-8FFF-D93F2C39EAB8}"/>
          </ac:spMkLst>
        </pc:spChg>
      </pc:sldChg>
      <pc:sldChg chg="addSp delSp modSp add mod">
        <pc:chgData name="ALEXANDRE" userId="734048d45b8f99b5" providerId="LiveId" clId="{0B31D23F-2988-4263-80FF-FF6D2C57A79C}" dt="2021-04-16T10:37:33.291" v="712" actId="1076"/>
        <pc:sldMkLst>
          <pc:docMk/>
          <pc:sldMk cId="2291873076" sldId="759"/>
        </pc:sldMkLst>
        <pc:spChg chg="mod">
          <ac:chgData name="ALEXANDRE" userId="734048d45b8f99b5" providerId="LiveId" clId="{0B31D23F-2988-4263-80FF-FF6D2C57A79C}" dt="2021-04-16T10:37:33.291" v="712" actId="1076"/>
          <ac:spMkLst>
            <pc:docMk/>
            <pc:sldMk cId="2291873076" sldId="759"/>
            <ac:spMk id="2" creationId="{379B5490-A3BF-4368-9C5F-7CCD255041F0}"/>
          </ac:spMkLst>
        </pc:spChg>
        <pc:spChg chg="del">
          <ac:chgData name="ALEXANDRE" userId="734048d45b8f99b5" providerId="LiveId" clId="{0B31D23F-2988-4263-80FF-FF6D2C57A79C}" dt="2021-04-16T10:32:35.422" v="631" actId="478"/>
          <ac:spMkLst>
            <pc:docMk/>
            <pc:sldMk cId="2291873076" sldId="759"/>
            <ac:spMk id="3" creationId="{639E5747-7123-4B6D-8FFF-D93F2C39EAB8}"/>
          </ac:spMkLst>
        </pc:spChg>
        <pc:spChg chg="add del mod">
          <ac:chgData name="ALEXANDRE" userId="734048d45b8f99b5" providerId="LiveId" clId="{0B31D23F-2988-4263-80FF-FF6D2C57A79C}" dt="2021-04-16T10:32:37.846" v="632" actId="478"/>
          <ac:spMkLst>
            <pc:docMk/>
            <pc:sldMk cId="2291873076" sldId="759"/>
            <ac:spMk id="5" creationId="{7A569F8B-E0E3-4AAF-AB58-64F09314D5F1}"/>
          </ac:spMkLst>
        </pc:spChg>
        <pc:picChg chg="add del mod">
          <ac:chgData name="ALEXANDRE" userId="734048d45b8f99b5" providerId="LiveId" clId="{0B31D23F-2988-4263-80FF-FF6D2C57A79C}" dt="2021-04-16T10:33:53.752" v="637" actId="478"/>
          <ac:picMkLst>
            <pc:docMk/>
            <pc:sldMk cId="2291873076" sldId="759"/>
            <ac:picMk id="7" creationId="{7C3CAA02-9ED4-4ABD-98EB-9DB0D2ACBAB9}"/>
          </ac:picMkLst>
        </pc:picChg>
        <pc:picChg chg="add mod">
          <ac:chgData name="ALEXANDRE" userId="734048d45b8f99b5" providerId="LiveId" clId="{0B31D23F-2988-4263-80FF-FF6D2C57A79C}" dt="2021-04-16T10:37:29.986" v="711" actId="1076"/>
          <ac:picMkLst>
            <pc:docMk/>
            <pc:sldMk cId="2291873076" sldId="759"/>
            <ac:picMk id="9" creationId="{A8E770AC-A23C-4EF7-9374-0AF6722AD211}"/>
          </ac:picMkLst>
        </pc:picChg>
      </pc:sldChg>
      <pc:sldChg chg="del">
        <pc:chgData name="ALEXANDRE" userId="734048d45b8f99b5" providerId="LiveId" clId="{0B31D23F-2988-4263-80FF-FF6D2C57A79C}" dt="2021-04-12T20:36:49.300" v="5" actId="47"/>
        <pc:sldMkLst>
          <pc:docMk/>
          <pc:sldMk cId="3677505625" sldId="759"/>
        </pc:sldMkLst>
      </pc:sldChg>
      <pc:sldChg chg="del">
        <pc:chgData name="ALEXANDRE" userId="734048d45b8f99b5" providerId="LiveId" clId="{0B31D23F-2988-4263-80FF-FF6D2C57A79C}" dt="2021-04-12T20:36:49.300" v="5" actId="47"/>
        <pc:sldMkLst>
          <pc:docMk/>
          <pc:sldMk cId="404218911" sldId="760"/>
        </pc:sldMkLst>
      </pc:sldChg>
      <pc:sldChg chg="modSp new mod">
        <pc:chgData name="ALEXANDRE" userId="734048d45b8f99b5" providerId="LiveId" clId="{0B31D23F-2988-4263-80FF-FF6D2C57A79C}" dt="2021-04-16T10:38:31.169" v="735" actId="14100"/>
        <pc:sldMkLst>
          <pc:docMk/>
          <pc:sldMk cId="1169967075" sldId="760"/>
        </pc:sldMkLst>
        <pc:spChg chg="mod">
          <ac:chgData name="ALEXANDRE" userId="734048d45b8f99b5" providerId="LiveId" clId="{0B31D23F-2988-4263-80FF-FF6D2C57A79C}" dt="2021-04-16T10:38:28.823" v="734" actId="1076"/>
          <ac:spMkLst>
            <pc:docMk/>
            <pc:sldMk cId="1169967075" sldId="760"/>
            <ac:spMk id="2" creationId="{E2AD1B14-9894-495B-9024-A1B4938C222D}"/>
          </ac:spMkLst>
        </pc:spChg>
        <pc:spChg chg="mod">
          <ac:chgData name="ALEXANDRE" userId="734048d45b8f99b5" providerId="LiveId" clId="{0B31D23F-2988-4263-80FF-FF6D2C57A79C}" dt="2021-04-16T10:38:31.169" v="735" actId="14100"/>
          <ac:spMkLst>
            <pc:docMk/>
            <pc:sldMk cId="1169967075" sldId="760"/>
            <ac:spMk id="3" creationId="{8EF571C0-99D9-4891-B245-CC7C73A4B651}"/>
          </ac:spMkLst>
        </pc:spChg>
      </pc:sldChg>
      <pc:sldChg chg="modSp new mod">
        <pc:chgData name="ALEXANDRE" userId="734048d45b8f99b5" providerId="LiveId" clId="{0B31D23F-2988-4263-80FF-FF6D2C57A79C}" dt="2021-04-16T10:39:34.825" v="768" actId="27636"/>
        <pc:sldMkLst>
          <pc:docMk/>
          <pc:sldMk cId="2864860008" sldId="761"/>
        </pc:sldMkLst>
        <pc:spChg chg="mod">
          <ac:chgData name="ALEXANDRE" userId="734048d45b8f99b5" providerId="LiveId" clId="{0B31D23F-2988-4263-80FF-FF6D2C57A79C}" dt="2021-04-16T10:39:28.987" v="764" actId="1076"/>
          <ac:spMkLst>
            <pc:docMk/>
            <pc:sldMk cId="2864860008" sldId="761"/>
            <ac:spMk id="2" creationId="{E6C949C8-1D78-41DD-AE99-0FE70E63D96C}"/>
          </ac:spMkLst>
        </pc:spChg>
        <pc:spChg chg="mod">
          <ac:chgData name="ALEXANDRE" userId="734048d45b8f99b5" providerId="LiveId" clId="{0B31D23F-2988-4263-80FF-FF6D2C57A79C}" dt="2021-04-16T10:39:34.825" v="768" actId="27636"/>
          <ac:spMkLst>
            <pc:docMk/>
            <pc:sldMk cId="2864860008" sldId="761"/>
            <ac:spMk id="3" creationId="{6375FE09-C21E-4A88-8BF7-C727C1E1C48E}"/>
          </ac:spMkLst>
        </pc:spChg>
      </pc:sldChg>
      <pc:sldChg chg="del">
        <pc:chgData name="ALEXANDRE" userId="734048d45b8f99b5" providerId="LiveId" clId="{0B31D23F-2988-4263-80FF-FF6D2C57A79C}" dt="2021-04-12T20:36:49.300" v="5" actId="47"/>
        <pc:sldMkLst>
          <pc:docMk/>
          <pc:sldMk cId="2884023738" sldId="761"/>
        </pc:sldMkLst>
      </pc:sldChg>
      <pc:sldChg chg="del">
        <pc:chgData name="ALEXANDRE" userId="734048d45b8f99b5" providerId="LiveId" clId="{0B31D23F-2988-4263-80FF-FF6D2C57A79C}" dt="2021-04-12T20:36:49.300" v="5" actId="47"/>
        <pc:sldMkLst>
          <pc:docMk/>
          <pc:sldMk cId="1911829265" sldId="762"/>
        </pc:sldMkLst>
      </pc:sldChg>
      <pc:sldChg chg="addSp delSp modSp add mod">
        <pc:chgData name="ALEXANDRE" userId="734048d45b8f99b5" providerId="LiveId" clId="{0B31D23F-2988-4263-80FF-FF6D2C57A79C}" dt="2021-04-16T10:40:05.215" v="773" actId="1076"/>
        <pc:sldMkLst>
          <pc:docMk/>
          <pc:sldMk cId="3241574599" sldId="762"/>
        </pc:sldMkLst>
        <pc:spChg chg="del">
          <ac:chgData name="ALEXANDRE" userId="734048d45b8f99b5" providerId="LiveId" clId="{0B31D23F-2988-4263-80FF-FF6D2C57A79C}" dt="2021-04-16T10:40:00.002" v="770" actId="478"/>
          <ac:spMkLst>
            <pc:docMk/>
            <pc:sldMk cId="3241574599" sldId="762"/>
            <ac:spMk id="3" creationId="{6375FE09-C21E-4A88-8BF7-C727C1E1C48E}"/>
          </ac:spMkLst>
        </pc:spChg>
        <pc:spChg chg="add del mod">
          <ac:chgData name="ALEXANDRE" userId="734048d45b8f99b5" providerId="LiveId" clId="{0B31D23F-2988-4263-80FF-FF6D2C57A79C}" dt="2021-04-16T10:40:03.592" v="772" actId="478"/>
          <ac:spMkLst>
            <pc:docMk/>
            <pc:sldMk cId="3241574599" sldId="762"/>
            <ac:spMk id="5" creationId="{F0A5FE64-342B-4855-B598-B36BA360A6D0}"/>
          </ac:spMkLst>
        </pc:spChg>
        <pc:picChg chg="add mod">
          <ac:chgData name="ALEXANDRE" userId="734048d45b8f99b5" providerId="LiveId" clId="{0B31D23F-2988-4263-80FF-FF6D2C57A79C}" dt="2021-04-16T10:40:05.215" v="773" actId="1076"/>
          <ac:picMkLst>
            <pc:docMk/>
            <pc:sldMk cId="3241574599" sldId="762"/>
            <ac:picMk id="7" creationId="{751F7C34-4932-4D02-97FE-A7E3387CB97D}"/>
          </ac:picMkLst>
        </pc:picChg>
      </pc:sldChg>
      <pc:sldChg chg="del">
        <pc:chgData name="ALEXANDRE" userId="734048d45b8f99b5" providerId="LiveId" clId="{0B31D23F-2988-4263-80FF-FF6D2C57A79C}" dt="2021-04-12T20:36:49.300" v="5" actId="47"/>
        <pc:sldMkLst>
          <pc:docMk/>
          <pc:sldMk cId="3110379496" sldId="763"/>
        </pc:sldMkLst>
      </pc:sldChg>
      <pc:sldChg chg="modSp new mod">
        <pc:chgData name="ALEXANDRE" userId="734048d45b8f99b5" providerId="LiveId" clId="{0B31D23F-2988-4263-80FF-FF6D2C57A79C}" dt="2021-04-16T10:45:02.805" v="870" actId="207"/>
        <pc:sldMkLst>
          <pc:docMk/>
          <pc:sldMk cId="4070600754" sldId="763"/>
        </pc:sldMkLst>
        <pc:spChg chg="mod">
          <ac:chgData name="ALEXANDRE" userId="734048d45b8f99b5" providerId="LiveId" clId="{0B31D23F-2988-4263-80FF-FF6D2C57A79C}" dt="2021-04-16T10:42:23.646" v="838" actId="1076"/>
          <ac:spMkLst>
            <pc:docMk/>
            <pc:sldMk cId="4070600754" sldId="763"/>
            <ac:spMk id="2" creationId="{CA734BA9-D964-4910-886E-3C445E15076F}"/>
          </ac:spMkLst>
        </pc:spChg>
        <pc:spChg chg="mod">
          <ac:chgData name="ALEXANDRE" userId="734048d45b8f99b5" providerId="LiveId" clId="{0B31D23F-2988-4263-80FF-FF6D2C57A79C}" dt="2021-04-16T10:45:02.805" v="870" actId="207"/>
          <ac:spMkLst>
            <pc:docMk/>
            <pc:sldMk cId="4070600754" sldId="763"/>
            <ac:spMk id="3" creationId="{51C50DA6-D974-43D4-9333-407C106F2685}"/>
          </ac:spMkLst>
        </pc:spChg>
      </pc:sldChg>
      <pc:sldChg chg="del">
        <pc:chgData name="ALEXANDRE" userId="734048d45b8f99b5" providerId="LiveId" clId="{0B31D23F-2988-4263-80FF-FF6D2C57A79C}" dt="2021-04-12T20:36:49.300" v="5" actId="47"/>
        <pc:sldMkLst>
          <pc:docMk/>
          <pc:sldMk cId="2448477440" sldId="764"/>
        </pc:sldMkLst>
      </pc:sldChg>
      <pc:sldChg chg="modSp add mod">
        <pc:chgData name="ALEXANDRE" userId="734048d45b8f99b5" providerId="LiveId" clId="{0B31D23F-2988-4263-80FF-FF6D2C57A79C}" dt="2021-04-16T10:45:56.891" v="899" actId="27636"/>
        <pc:sldMkLst>
          <pc:docMk/>
          <pc:sldMk cId="2502995587" sldId="764"/>
        </pc:sldMkLst>
        <pc:spChg chg="mod">
          <ac:chgData name="ALEXANDRE" userId="734048d45b8f99b5" providerId="LiveId" clId="{0B31D23F-2988-4263-80FF-FF6D2C57A79C}" dt="2021-04-16T10:45:56.891" v="899" actId="27636"/>
          <ac:spMkLst>
            <pc:docMk/>
            <pc:sldMk cId="2502995587" sldId="764"/>
            <ac:spMk id="3" creationId="{51C50DA6-D974-43D4-9333-407C106F2685}"/>
          </ac:spMkLst>
        </pc:spChg>
      </pc:sldChg>
      <pc:sldChg chg="del">
        <pc:chgData name="ALEXANDRE" userId="734048d45b8f99b5" providerId="LiveId" clId="{0B31D23F-2988-4263-80FF-FF6D2C57A79C}" dt="2021-04-12T20:36:49.300" v="5" actId="47"/>
        <pc:sldMkLst>
          <pc:docMk/>
          <pc:sldMk cId="100279099" sldId="765"/>
        </pc:sldMkLst>
      </pc:sldChg>
      <pc:sldChg chg="addSp modSp new mod">
        <pc:chgData name="ALEXANDRE" userId="734048d45b8f99b5" providerId="LiveId" clId="{0B31D23F-2988-4263-80FF-FF6D2C57A79C}" dt="2021-04-16T10:47:50.564" v="946" actId="1076"/>
        <pc:sldMkLst>
          <pc:docMk/>
          <pc:sldMk cId="4131142600" sldId="765"/>
        </pc:sldMkLst>
        <pc:spChg chg="mod">
          <ac:chgData name="ALEXANDRE" userId="734048d45b8f99b5" providerId="LiveId" clId="{0B31D23F-2988-4263-80FF-FF6D2C57A79C}" dt="2021-04-16T10:47:43.981" v="941" actId="1076"/>
          <ac:spMkLst>
            <pc:docMk/>
            <pc:sldMk cId="4131142600" sldId="765"/>
            <ac:spMk id="2" creationId="{4A7DD02A-AF22-4058-9231-BFF624307956}"/>
          </ac:spMkLst>
        </pc:spChg>
        <pc:spChg chg="mod">
          <ac:chgData name="ALEXANDRE" userId="734048d45b8f99b5" providerId="LiveId" clId="{0B31D23F-2988-4263-80FF-FF6D2C57A79C}" dt="2021-04-16T10:47:47.231" v="944" actId="27636"/>
          <ac:spMkLst>
            <pc:docMk/>
            <pc:sldMk cId="4131142600" sldId="765"/>
            <ac:spMk id="3" creationId="{803A1DDF-3156-4F2C-B2B8-772B95BD162E}"/>
          </ac:spMkLst>
        </pc:spChg>
        <pc:picChg chg="add mod">
          <ac:chgData name="ALEXANDRE" userId="734048d45b8f99b5" providerId="LiveId" clId="{0B31D23F-2988-4263-80FF-FF6D2C57A79C}" dt="2021-04-16T10:47:50.564" v="946" actId="1076"/>
          <ac:picMkLst>
            <pc:docMk/>
            <pc:sldMk cId="4131142600" sldId="765"/>
            <ac:picMk id="3074" creationId="{97B12C1E-548E-4DFE-9548-6D9E35D10934}"/>
          </ac:picMkLst>
        </pc:picChg>
      </pc:sldChg>
      <pc:sldChg chg="delSp modSp add mod">
        <pc:chgData name="ALEXANDRE" userId="734048d45b8f99b5" providerId="LiveId" clId="{0B31D23F-2988-4263-80FF-FF6D2C57A79C}" dt="2021-04-16T10:49:23.547" v="1001" actId="207"/>
        <pc:sldMkLst>
          <pc:docMk/>
          <pc:sldMk cId="3129877054" sldId="766"/>
        </pc:sldMkLst>
        <pc:spChg chg="mod">
          <ac:chgData name="ALEXANDRE" userId="734048d45b8f99b5" providerId="LiveId" clId="{0B31D23F-2988-4263-80FF-FF6D2C57A79C}" dt="2021-04-16T10:48:09.810" v="964" actId="20577"/>
          <ac:spMkLst>
            <pc:docMk/>
            <pc:sldMk cId="3129877054" sldId="766"/>
            <ac:spMk id="2" creationId="{4A7DD02A-AF22-4058-9231-BFF624307956}"/>
          </ac:spMkLst>
        </pc:spChg>
        <pc:spChg chg="mod">
          <ac:chgData name="ALEXANDRE" userId="734048d45b8f99b5" providerId="LiveId" clId="{0B31D23F-2988-4263-80FF-FF6D2C57A79C}" dt="2021-04-16T10:49:23.547" v="1001" actId="207"/>
          <ac:spMkLst>
            <pc:docMk/>
            <pc:sldMk cId="3129877054" sldId="766"/>
            <ac:spMk id="3" creationId="{803A1DDF-3156-4F2C-B2B8-772B95BD162E}"/>
          </ac:spMkLst>
        </pc:spChg>
        <pc:picChg chg="del">
          <ac:chgData name="ALEXANDRE" userId="734048d45b8f99b5" providerId="LiveId" clId="{0B31D23F-2988-4263-80FF-FF6D2C57A79C}" dt="2021-04-16T10:49:04.655" v="992" actId="478"/>
          <ac:picMkLst>
            <pc:docMk/>
            <pc:sldMk cId="3129877054" sldId="766"/>
            <ac:picMk id="3074" creationId="{97B12C1E-548E-4DFE-9548-6D9E35D10934}"/>
          </ac:picMkLst>
        </pc:picChg>
      </pc:sldChg>
      <pc:sldChg chg="del">
        <pc:chgData name="ALEXANDRE" userId="734048d45b8f99b5" providerId="LiveId" clId="{0B31D23F-2988-4263-80FF-FF6D2C57A79C}" dt="2021-04-12T20:36:49.300" v="5" actId="47"/>
        <pc:sldMkLst>
          <pc:docMk/>
          <pc:sldMk cId="3188206500" sldId="766"/>
        </pc:sldMkLst>
      </pc:sldChg>
      <pc:sldChg chg="modSp add mod">
        <pc:chgData name="ALEXANDRE" userId="734048d45b8f99b5" providerId="LiveId" clId="{0B31D23F-2988-4263-80FF-FF6D2C57A79C}" dt="2021-04-16T10:51:41.675" v="1046" actId="1076"/>
        <pc:sldMkLst>
          <pc:docMk/>
          <pc:sldMk cId="2993539545" sldId="767"/>
        </pc:sldMkLst>
        <pc:spChg chg="mod">
          <ac:chgData name="ALEXANDRE" userId="734048d45b8f99b5" providerId="LiveId" clId="{0B31D23F-2988-4263-80FF-FF6D2C57A79C}" dt="2021-04-16T10:49:46.260" v="1014" actId="20577"/>
          <ac:spMkLst>
            <pc:docMk/>
            <pc:sldMk cId="2993539545" sldId="767"/>
            <ac:spMk id="2" creationId="{4A7DD02A-AF22-4058-9231-BFF624307956}"/>
          </ac:spMkLst>
        </pc:spChg>
        <pc:spChg chg="mod">
          <ac:chgData name="ALEXANDRE" userId="734048d45b8f99b5" providerId="LiveId" clId="{0B31D23F-2988-4263-80FF-FF6D2C57A79C}" dt="2021-04-16T10:51:41.675" v="1046" actId="1076"/>
          <ac:spMkLst>
            <pc:docMk/>
            <pc:sldMk cId="2993539545" sldId="767"/>
            <ac:spMk id="3" creationId="{803A1DDF-3156-4F2C-B2B8-772B95BD162E}"/>
          </ac:spMkLst>
        </pc:spChg>
      </pc:sldChg>
      <pc:sldChg chg="del">
        <pc:chgData name="ALEXANDRE" userId="734048d45b8f99b5" providerId="LiveId" clId="{0B31D23F-2988-4263-80FF-FF6D2C57A79C}" dt="2021-04-12T20:36:49.300" v="5" actId="47"/>
        <pc:sldMkLst>
          <pc:docMk/>
          <pc:sldMk cId="3671338273" sldId="767"/>
        </pc:sldMkLst>
      </pc:sldChg>
      <pc:sldChg chg="modSp add mod">
        <pc:chgData name="ALEXANDRE" userId="734048d45b8f99b5" providerId="LiveId" clId="{0B31D23F-2988-4263-80FF-FF6D2C57A79C}" dt="2021-04-16T10:52:17.407" v="1062" actId="12"/>
        <pc:sldMkLst>
          <pc:docMk/>
          <pc:sldMk cId="1942451159" sldId="768"/>
        </pc:sldMkLst>
        <pc:spChg chg="mod">
          <ac:chgData name="ALEXANDRE" userId="734048d45b8f99b5" providerId="LiveId" clId="{0B31D23F-2988-4263-80FF-FF6D2C57A79C}" dt="2021-04-16T10:51:56.231" v="1055" actId="20577"/>
          <ac:spMkLst>
            <pc:docMk/>
            <pc:sldMk cId="1942451159" sldId="768"/>
            <ac:spMk id="2" creationId="{4A7DD02A-AF22-4058-9231-BFF624307956}"/>
          </ac:spMkLst>
        </pc:spChg>
        <pc:spChg chg="mod">
          <ac:chgData name="ALEXANDRE" userId="734048d45b8f99b5" providerId="LiveId" clId="{0B31D23F-2988-4263-80FF-FF6D2C57A79C}" dt="2021-04-16T10:52:17.407" v="1062" actId="12"/>
          <ac:spMkLst>
            <pc:docMk/>
            <pc:sldMk cId="1942451159" sldId="768"/>
            <ac:spMk id="3" creationId="{803A1DDF-3156-4F2C-B2B8-772B95BD162E}"/>
          </ac:spMkLst>
        </pc:spChg>
      </pc:sldChg>
      <pc:sldChg chg="del">
        <pc:chgData name="ALEXANDRE" userId="734048d45b8f99b5" providerId="LiveId" clId="{0B31D23F-2988-4263-80FF-FF6D2C57A79C}" dt="2021-04-12T20:36:49.300" v="5" actId="47"/>
        <pc:sldMkLst>
          <pc:docMk/>
          <pc:sldMk cId="3614275336" sldId="768"/>
        </pc:sldMkLst>
      </pc:sldChg>
      <pc:sldChg chg="del">
        <pc:chgData name="ALEXANDRE" userId="734048d45b8f99b5" providerId="LiveId" clId="{0B31D23F-2988-4263-80FF-FF6D2C57A79C}" dt="2021-04-12T20:36:49.300" v="5" actId="47"/>
        <pc:sldMkLst>
          <pc:docMk/>
          <pc:sldMk cId="1465270510" sldId="769"/>
        </pc:sldMkLst>
      </pc:sldChg>
      <pc:sldChg chg="addSp delSp modSp add mod">
        <pc:chgData name="ALEXANDRE" userId="734048d45b8f99b5" providerId="LiveId" clId="{0B31D23F-2988-4263-80FF-FF6D2C57A79C}" dt="2021-04-16T10:56:11.620" v="1101" actId="207"/>
        <pc:sldMkLst>
          <pc:docMk/>
          <pc:sldMk cId="2950512472" sldId="769"/>
        </pc:sldMkLst>
        <pc:spChg chg="mod">
          <ac:chgData name="ALEXANDRE" userId="734048d45b8f99b5" providerId="LiveId" clId="{0B31D23F-2988-4263-80FF-FF6D2C57A79C}" dt="2021-04-16T10:54:23.310" v="1072" actId="1076"/>
          <ac:spMkLst>
            <pc:docMk/>
            <pc:sldMk cId="2950512472" sldId="769"/>
            <ac:spMk id="2" creationId="{4A7DD02A-AF22-4058-9231-BFF624307956}"/>
          </ac:spMkLst>
        </pc:spChg>
        <pc:spChg chg="mod">
          <ac:chgData name="ALEXANDRE" userId="734048d45b8f99b5" providerId="LiveId" clId="{0B31D23F-2988-4263-80FF-FF6D2C57A79C}" dt="2021-04-16T10:56:11.620" v="1101" actId="207"/>
          <ac:spMkLst>
            <pc:docMk/>
            <pc:sldMk cId="2950512472" sldId="769"/>
            <ac:spMk id="3" creationId="{803A1DDF-3156-4F2C-B2B8-772B95BD162E}"/>
          </ac:spMkLst>
        </pc:spChg>
        <pc:picChg chg="add del mod">
          <ac:chgData name="ALEXANDRE" userId="734048d45b8f99b5" providerId="LiveId" clId="{0B31D23F-2988-4263-80FF-FF6D2C57A79C}" dt="2021-04-16T10:53:51.489" v="1067" actId="478"/>
          <ac:picMkLst>
            <pc:docMk/>
            <pc:sldMk cId="2950512472" sldId="769"/>
            <ac:picMk id="4098" creationId="{40C26007-4AED-4317-A7E3-3B8D421F4EBE}"/>
          </ac:picMkLst>
        </pc:picChg>
        <pc:picChg chg="add del mod">
          <ac:chgData name="ALEXANDRE" userId="734048d45b8f99b5" providerId="LiveId" clId="{0B31D23F-2988-4263-80FF-FF6D2C57A79C}" dt="2021-04-16T10:54:51.192" v="1079" actId="478"/>
          <ac:picMkLst>
            <pc:docMk/>
            <pc:sldMk cId="2950512472" sldId="769"/>
            <ac:picMk id="4100" creationId="{818CEF30-7EC1-4225-A7BD-F2C54C4551F7}"/>
          </ac:picMkLst>
        </pc:picChg>
      </pc:sldChg>
      <pc:sldChg chg="del">
        <pc:chgData name="ALEXANDRE" userId="734048d45b8f99b5" providerId="LiveId" clId="{0B31D23F-2988-4263-80FF-FF6D2C57A79C}" dt="2021-04-12T20:36:49.300" v="5" actId="47"/>
        <pc:sldMkLst>
          <pc:docMk/>
          <pc:sldMk cId="2394240528" sldId="770"/>
        </pc:sldMkLst>
      </pc:sldChg>
      <pc:sldChg chg="addSp delSp modSp add mod modAnim">
        <pc:chgData name="ALEXANDRE" userId="734048d45b8f99b5" providerId="LiveId" clId="{0B31D23F-2988-4263-80FF-FF6D2C57A79C}" dt="2021-04-16T10:56:45.898" v="1106" actId="1076"/>
        <pc:sldMkLst>
          <pc:docMk/>
          <pc:sldMk cId="3755986425" sldId="770"/>
        </pc:sldMkLst>
        <pc:spChg chg="del">
          <ac:chgData name="ALEXANDRE" userId="734048d45b8f99b5" providerId="LiveId" clId="{0B31D23F-2988-4263-80FF-FF6D2C57A79C}" dt="2021-04-16T10:55:21.094" v="1089" actId="478"/>
          <ac:spMkLst>
            <pc:docMk/>
            <pc:sldMk cId="3755986425" sldId="770"/>
            <ac:spMk id="3" creationId="{803A1DDF-3156-4F2C-B2B8-772B95BD162E}"/>
          </ac:spMkLst>
        </pc:spChg>
        <pc:spChg chg="add del mod">
          <ac:chgData name="ALEXANDRE" userId="734048d45b8f99b5" providerId="LiveId" clId="{0B31D23F-2988-4263-80FF-FF6D2C57A79C}" dt="2021-04-16T10:55:22.771" v="1090" actId="478"/>
          <ac:spMkLst>
            <pc:docMk/>
            <pc:sldMk cId="3755986425" sldId="770"/>
            <ac:spMk id="5" creationId="{5838C177-19E8-4494-A932-ACD40518EB3E}"/>
          </ac:spMkLst>
        </pc:spChg>
        <pc:picChg chg="mod">
          <ac:chgData name="ALEXANDRE" userId="734048d45b8f99b5" providerId="LiveId" clId="{0B31D23F-2988-4263-80FF-FF6D2C57A79C}" dt="2021-04-16T10:56:45.898" v="1106" actId="1076"/>
          <ac:picMkLst>
            <pc:docMk/>
            <pc:sldMk cId="3755986425" sldId="770"/>
            <ac:picMk id="4100" creationId="{818CEF30-7EC1-4225-A7BD-F2C54C4551F7}"/>
          </ac:picMkLst>
        </pc:picChg>
        <pc:picChg chg="add del mod">
          <ac:chgData name="ALEXANDRE" userId="734048d45b8f99b5" providerId="LiveId" clId="{0B31D23F-2988-4263-80FF-FF6D2C57A79C}" dt="2021-04-16T10:56:41.122" v="1103" actId="478"/>
          <ac:picMkLst>
            <pc:docMk/>
            <pc:sldMk cId="3755986425" sldId="770"/>
            <ac:picMk id="5122" creationId="{07A3D36B-8BCE-4B1F-82D3-AA0D6D69C5DA}"/>
          </ac:picMkLst>
        </pc:picChg>
      </pc:sldChg>
      <pc:sldChg chg="addSp delSp modSp add mod modAnim">
        <pc:chgData name="ALEXANDRE" userId="734048d45b8f99b5" providerId="LiveId" clId="{0B31D23F-2988-4263-80FF-FF6D2C57A79C}" dt="2021-04-16T10:58:04.309" v="1128" actId="1076"/>
        <pc:sldMkLst>
          <pc:docMk/>
          <pc:sldMk cId="738805432" sldId="771"/>
        </pc:sldMkLst>
        <pc:spChg chg="mod">
          <ac:chgData name="ALEXANDRE" userId="734048d45b8f99b5" providerId="LiveId" clId="{0B31D23F-2988-4263-80FF-FF6D2C57A79C}" dt="2021-04-16T10:56:51.122" v="1116" actId="20577"/>
          <ac:spMkLst>
            <pc:docMk/>
            <pc:sldMk cId="738805432" sldId="771"/>
            <ac:spMk id="2" creationId="{4A7DD02A-AF22-4058-9231-BFF624307956}"/>
          </ac:spMkLst>
        </pc:spChg>
        <pc:grpChg chg="add mod">
          <ac:chgData name="ALEXANDRE" userId="734048d45b8f99b5" providerId="LiveId" clId="{0B31D23F-2988-4263-80FF-FF6D2C57A79C}" dt="2021-04-16T10:57:58.170" v="1126" actId="164"/>
          <ac:grpSpMkLst>
            <pc:docMk/>
            <pc:sldMk cId="738805432" sldId="771"/>
            <ac:grpSpMk id="7" creationId="{43CF854C-83BD-4745-ABB7-0CBBD03B2479}"/>
          </ac:grpSpMkLst>
        </pc:grpChg>
        <pc:picChg chg="add mod">
          <ac:chgData name="ALEXANDRE" userId="734048d45b8f99b5" providerId="LiveId" clId="{0B31D23F-2988-4263-80FF-FF6D2C57A79C}" dt="2021-04-16T10:57:58.170" v="1126" actId="164"/>
          <ac:picMkLst>
            <pc:docMk/>
            <pc:sldMk cId="738805432" sldId="771"/>
            <ac:picMk id="4" creationId="{9C9121AA-D1B2-4138-9559-BFA23F57C815}"/>
          </ac:picMkLst>
        </pc:picChg>
        <pc:picChg chg="add mod">
          <ac:chgData name="ALEXANDRE" userId="734048d45b8f99b5" providerId="LiveId" clId="{0B31D23F-2988-4263-80FF-FF6D2C57A79C}" dt="2021-04-16T10:57:58.170" v="1126" actId="164"/>
          <ac:picMkLst>
            <pc:docMk/>
            <pc:sldMk cId="738805432" sldId="771"/>
            <ac:picMk id="6" creationId="{732672F0-D9F3-4681-A209-82F14E89E7DB}"/>
          </ac:picMkLst>
        </pc:picChg>
        <pc:picChg chg="del">
          <ac:chgData name="ALEXANDRE" userId="734048d45b8f99b5" providerId="LiveId" clId="{0B31D23F-2988-4263-80FF-FF6D2C57A79C}" dt="2021-04-16T10:56:48.129" v="1107" actId="478"/>
          <ac:picMkLst>
            <pc:docMk/>
            <pc:sldMk cId="738805432" sldId="771"/>
            <ac:picMk id="4100" creationId="{818CEF30-7EC1-4225-A7BD-F2C54C4551F7}"/>
          </ac:picMkLst>
        </pc:picChg>
        <pc:picChg chg="mod">
          <ac:chgData name="ALEXANDRE" userId="734048d45b8f99b5" providerId="LiveId" clId="{0B31D23F-2988-4263-80FF-FF6D2C57A79C}" dt="2021-04-16T10:58:04.309" v="1128" actId="1076"/>
          <ac:picMkLst>
            <pc:docMk/>
            <pc:sldMk cId="738805432" sldId="771"/>
            <ac:picMk id="5122" creationId="{07A3D36B-8BCE-4B1F-82D3-AA0D6D69C5DA}"/>
          </ac:picMkLst>
        </pc:picChg>
      </pc:sldChg>
      <pc:sldChg chg="del">
        <pc:chgData name="ALEXANDRE" userId="734048d45b8f99b5" providerId="LiveId" clId="{0B31D23F-2988-4263-80FF-FF6D2C57A79C}" dt="2021-04-12T20:36:49.300" v="5" actId="47"/>
        <pc:sldMkLst>
          <pc:docMk/>
          <pc:sldMk cId="4269907481" sldId="771"/>
        </pc:sldMkLst>
      </pc:sldChg>
      <pc:sldChg chg="modSp new mod">
        <pc:chgData name="ALEXANDRE" userId="734048d45b8f99b5" providerId="LiveId" clId="{0B31D23F-2988-4263-80FF-FF6D2C57A79C}" dt="2021-04-16T11:02:30.375" v="1182" actId="2710"/>
        <pc:sldMkLst>
          <pc:docMk/>
          <pc:sldMk cId="1698719295" sldId="772"/>
        </pc:sldMkLst>
        <pc:spChg chg="mod">
          <ac:chgData name="ALEXANDRE" userId="734048d45b8f99b5" providerId="LiveId" clId="{0B31D23F-2988-4263-80FF-FF6D2C57A79C}" dt="2021-04-16T11:02:02.196" v="1168" actId="1076"/>
          <ac:spMkLst>
            <pc:docMk/>
            <pc:sldMk cId="1698719295" sldId="772"/>
            <ac:spMk id="2" creationId="{C341160B-92F5-42F9-9F39-8280E5578CCA}"/>
          </ac:spMkLst>
        </pc:spChg>
        <pc:spChg chg="mod">
          <ac:chgData name="ALEXANDRE" userId="734048d45b8f99b5" providerId="LiveId" clId="{0B31D23F-2988-4263-80FF-FF6D2C57A79C}" dt="2021-04-16T11:02:30.375" v="1182" actId="2710"/>
          <ac:spMkLst>
            <pc:docMk/>
            <pc:sldMk cId="1698719295" sldId="772"/>
            <ac:spMk id="3" creationId="{1DA6B4F9-0B7A-4AE0-B419-8E0F054E226D}"/>
          </ac:spMkLst>
        </pc:spChg>
      </pc:sldChg>
      <pc:sldChg chg="del">
        <pc:chgData name="ALEXANDRE" userId="734048d45b8f99b5" providerId="LiveId" clId="{0B31D23F-2988-4263-80FF-FF6D2C57A79C}" dt="2021-04-12T20:36:49.300" v="5" actId="47"/>
        <pc:sldMkLst>
          <pc:docMk/>
          <pc:sldMk cId="2872429675" sldId="772"/>
        </pc:sldMkLst>
      </pc:sldChg>
      <pc:sldChg chg="del">
        <pc:chgData name="ALEXANDRE" userId="734048d45b8f99b5" providerId="LiveId" clId="{0B31D23F-2988-4263-80FF-FF6D2C57A79C}" dt="2021-04-12T20:36:49.300" v="5" actId="47"/>
        <pc:sldMkLst>
          <pc:docMk/>
          <pc:sldMk cId="1774849621" sldId="773"/>
        </pc:sldMkLst>
      </pc:sldChg>
      <pc:sldChg chg="addSp delSp modSp add mod">
        <pc:chgData name="ALEXANDRE" userId="734048d45b8f99b5" providerId="LiveId" clId="{0B31D23F-2988-4263-80FF-FF6D2C57A79C}" dt="2021-04-16T11:02:44.204" v="1189" actId="1076"/>
        <pc:sldMkLst>
          <pc:docMk/>
          <pc:sldMk cId="1796659798" sldId="773"/>
        </pc:sldMkLst>
        <pc:spChg chg="del mod">
          <ac:chgData name="ALEXANDRE" userId="734048d45b8f99b5" providerId="LiveId" clId="{0B31D23F-2988-4263-80FF-FF6D2C57A79C}" dt="2021-04-16T11:02:34.737" v="1183" actId="478"/>
          <ac:spMkLst>
            <pc:docMk/>
            <pc:sldMk cId="1796659798" sldId="773"/>
            <ac:spMk id="3" creationId="{1DA6B4F9-0B7A-4AE0-B419-8E0F054E226D}"/>
          </ac:spMkLst>
        </pc:spChg>
        <pc:spChg chg="add del mod">
          <ac:chgData name="ALEXANDRE" userId="734048d45b8f99b5" providerId="LiveId" clId="{0B31D23F-2988-4263-80FF-FF6D2C57A79C}" dt="2021-04-16T11:02:36.299" v="1184" actId="478"/>
          <ac:spMkLst>
            <pc:docMk/>
            <pc:sldMk cId="1796659798" sldId="773"/>
            <ac:spMk id="5" creationId="{31A387A9-FD8D-4A85-A25F-E2DA23ABC166}"/>
          </ac:spMkLst>
        </pc:spChg>
        <pc:picChg chg="add mod">
          <ac:chgData name="ALEXANDRE" userId="734048d45b8f99b5" providerId="LiveId" clId="{0B31D23F-2988-4263-80FF-FF6D2C57A79C}" dt="2021-04-16T11:02:44.204" v="1189" actId="1076"/>
          <ac:picMkLst>
            <pc:docMk/>
            <pc:sldMk cId="1796659798" sldId="773"/>
            <ac:picMk id="6146" creationId="{181DB4D5-F88A-4011-B8ED-D0F0EDC19143}"/>
          </ac:picMkLst>
        </pc:picChg>
      </pc:sldChg>
      <pc:sldChg chg="delSp modSp add mod">
        <pc:chgData name="ALEXANDRE" userId="734048d45b8f99b5" providerId="LiveId" clId="{0B31D23F-2988-4263-80FF-FF6D2C57A79C}" dt="2021-04-16T11:03:57.030" v="1207" actId="1076"/>
        <pc:sldMkLst>
          <pc:docMk/>
          <pc:sldMk cId="873597706" sldId="774"/>
        </pc:sldMkLst>
        <pc:spChg chg="mod">
          <ac:chgData name="ALEXANDRE" userId="734048d45b8f99b5" providerId="LiveId" clId="{0B31D23F-2988-4263-80FF-FF6D2C57A79C}" dt="2021-04-16T11:03:53.171" v="1206" actId="1076"/>
          <ac:spMkLst>
            <pc:docMk/>
            <pc:sldMk cId="873597706" sldId="774"/>
            <ac:spMk id="2" creationId="{C341160B-92F5-42F9-9F39-8280E5578CCA}"/>
          </ac:spMkLst>
        </pc:spChg>
        <pc:spChg chg="mod">
          <ac:chgData name="ALEXANDRE" userId="734048d45b8f99b5" providerId="LiveId" clId="{0B31D23F-2988-4263-80FF-FF6D2C57A79C}" dt="2021-04-16T11:03:57.030" v="1207" actId="1076"/>
          <ac:spMkLst>
            <pc:docMk/>
            <pc:sldMk cId="873597706" sldId="774"/>
            <ac:spMk id="3" creationId="{1DA6B4F9-0B7A-4AE0-B419-8E0F054E226D}"/>
          </ac:spMkLst>
        </pc:spChg>
        <pc:picChg chg="del">
          <ac:chgData name="ALEXANDRE" userId="734048d45b8f99b5" providerId="LiveId" clId="{0B31D23F-2988-4263-80FF-FF6D2C57A79C}" dt="2021-04-16T11:02:47.146" v="1190" actId="478"/>
          <ac:picMkLst>
            <pc:docMk/>
            <pc:sldMk cId="873597706" sldId="774"/>
            <ac:picMk id="6146" creationId="{181DB4D5-F88A-4011-B8ED-D0F0EDC19143}"/>
          </ac:picMkLst>
        </pc:picChg>
      </pc:sldChg>
      <pc:sldChg chg="del">
        <pc:chgData name="ALEXANDRE" userId="734048d45b8f99b5" providerId="LiveId" clId="{0B31D23F-2988-4263-80FF-FF6D2C57A79C}" dt="2021-04-12T20:36:49.300" v="5" actId="47"/>
        <pc:sldMkLst>
          <pc:docMk/>
          <pc:sldMk cId="1140611305" sldId="774"/>
        </pc:sldMkLst>
      </pc:sldChg>
      <pc:sldChg chg="addSp delSp modSp new mod setBg">
        <pc:chgData name="ALEXANDRE" userId="734048d45b8f99b5" providerId="LiveId" clId="{0B31D23F-2988-4263-80FF-FF6D2C57A79C}" dt="2021-04-16T11:05:18.625" v="1216" actId="403"/>
        <pc:sldMkLst>
          <pc:docMk/>
          <pc:sldMk cId="3442625600" sldId="775"/>
        </pc:sldMkLst>
        <pc:spChg chg="mod ord">
          <ac:chgData name="ALEXANDRE" userId="734048d45b8f99b5" providerId="LiveId" clId="{0B31D23F-2988-4263-80FF-FF6D2C57A79C}" dt="2021-04-16T11:05:18.625" v="1216" actId="403"/>
          <ac:spMkLst>
            <pc:docMk/>
            <pc:sldMk cId="3442625600" sldId="775"/>
            <ac:spMk id="2" creationId="{824990FB-D44C-4AA8-8F98-A841CA3FAA0E}"/>
          </ac:spMkLst>
        </pc:spChg>
        <pc:spChg chg="del">
          <ac:chgData name="ALEXANDRE" userId="734048d45b8f99b5" providerId="LiveId" clId="{0B31D23F-2988-4263-80FF-FF6D2C57A79C}" dt="2021-04-16T11:05:14.124" v="1212" actId="26606"/>
          <ac:spMkLst>
            <pc:docMk/>
            <pc:sldMk cId="3442625600" sldId="775"/>
            <ac:spMk id="3" creationId="{F7901990-F8CA-498E-B45D-372441A0EF7D}"/>
          </ac:spMkLst>
        </pc:spChg>
        <pc:spChg chg="add">
          <ac:chgData name="ALEXANDRE" userId="734048d45b8f99b5" providerId="LiveId" clId="{0B31D23F-2988-4263-80FF-FF6D2C57A79C}" dt="2021-04-16T11:05:14.124" v="1212" actId="26606"/>
          <ac:spMkLst>
            <pc:docMk/>
            <pc:sldMk cId="3442625600" sldId="775"/>
            <ac:spMk id="71" creationId="{37C89E4B-3C9F-44B9-8B86-D9E3D112D8EC}"/>
          </ac:spMkLst>
        </pc:spChg>
        <pc:picChg chg="add mod">
          <ac:chgData name="ALEXANDRE" userId="734048d45b8f99b5" providerId="LiveId" clId="{0B31D23F-2988-4263-80FF-FF6D2C57A79C}" dt="2021-04-16T11:05:14.124" v="1212" actId="26606"/>
          <ac:picMkLst>
            <pc:docMk/>
            <pc:sldMk cId="3442625600" sldId="775"/>
            <ac:picMk id="7170" creationId="{7620C584-1C40-4B48-A55B-2B37CEFE7135}"/>
          </ac:picMkLst>
        </pc:picChg>
        <pc:cxnChg chg="add">
          <ac:chgData name="ALEXANDRE" userId="734048d45b8f99b5" providerId="LiveId" clId="{0B31D23F-2988-4263-80FF-FF6D2C57A79C}" dt="2021-04-16T11:05:14.124" v="1212" actId="26606"/>
          <ac:cxnSpMkLst>
            <pc:docMk/>
            <pc:sldMk cId="3442625600" sldId="775"/>
            <ac:cxnSpMk id="73" creationId="{AA2EAA10-076F-46BD-8F0F-B9A2FB77A85C}"/>
          </ac:cxnSpMkLst>
        </pc:cxnChg>
        <pc:cxnChg chg="add">
          <ac:chgData name="ALEXANDRE" userId="734048d45b8f99b5" providerId="LiveId" clId="{0B31D23F-2988-4263-80FF-FF6D2C57A79C}" dt="2021-04-16T11:05:14.124" v="1212" actId="26606"/>
          <ac:cxnSpMkLst>
            <pc:docMk/>
            <pc:sldMk cId="3442625600" sldId="775"/>
            <ac:cxnSpMk id="75" creationId="{D891E407-403B-4764-86C9-33A56D3BCAA3}"/>
          </ac:cxnSpMkLst>
        </pc:cxnChg>
      </pc:sldChg>
      <pc:sldChg chg="modSp add del mod">
        <pc:chgData name="ALEXANDRE" userId="734048d45b8f99b5" providerId="LiveId" clId="{0B31D23F-2988-4263-80FF-FF6D2C57A79C}" dt="2021-04-16T11:05:48.086" v="1220" actId="2696"/>
        <pc:sldMkLst>
          <pc:docMk/>
          <pc:sldMk cId="2242443012" sldId="776"/>
        </pc:sldMkLst>
        <pc:spChg chg="mod">
          <ac:chgData name="ALEXANDRE" userId="734048d45b8f99b5" providerId="LiveId" clId="{0B31D23F-2988-4263-80FF-FF6D2C57A79C}" dt="2021-04-16T11:05:44.722" v="1219" actId="404"/>
          <ac:spMkLst>
            <pc:docMk/>
            <pc:sldMk cId="2242443012" sldId="776"/>
            <ac:spMk id="2" creationId="{824990FB-D44C-4AA8-8F98-A841CA3FAA0E}"/>
          </ac:spMkLst>
        </pc:spChg>
      </pc:sldChg>
      <pc:sldChg chg="add">
        <pc:chgData name="ALEXANDRE" userId="734048d45b8f99b5" providerId="LiveId" clId="{0B31D23F-2988-4263-80FF-FF6D2C57A79C}" dt="2021-04-16T11:05:56.355" v="1221"/>
        <pc:sldMkLst>
          <pc:docMk/>
          <pc:sldMk cId="3438186084" sldId="776"/>
        </pc:sldMkLst>
      </pc:sldChg>
      <pc:sldChg chg="del">
        <pc:chgData name="ALEXANDRE" userId="734048d45b8f99b5" providerId="LiveId" clId="{0B31D23F-2988-4263-80FF-FF6D2C57A79C}" dt="2021-04-12T20:36:49.300" v="5" actId="47"/>
        <pc:sldMkLst>
          <pc:docMk/>
          <pc:sldMk cId="3750184885" sldId="776"/>
        </pc:sldMkLst>
      </pc:sldChg>
      <pc:sldChg chg="del">
        <pc:chgData name="ALEXANDRE" userId="734048d45b8f99b5" providerId="LiveId" clId="{0B31D23F-2988-4263-80FF-FF6D2C57A79C}" dt="2021-04-12T20:36:49.300" v="5" actId="47"/>
        <pc:sldMkLst>
          <pc:docMk/>
          <pc:sldMk cId="2091119567" sldId="777"/>
        </pc:sldMkLst>
      </pc:sldChg>
      <pc:sldChg chg="addSp modSp add mod">
        <pc:chgData name="ALEXANDRE" userId="734048d45b8f99b5" providerId="LiveId" clId="{0B31D23F-2988-4263-80FF-FF6D2C57A79C}" dt="2021-04-16T11:07:37.876" v="1226" actId="1582"/>
        <pc:sldMkLst>
          <pc:docMk/>
          <pc:sldMk cId="2518165634" sldId="777"/>
        </pc:sldMkLst>
        <pc:spChg chg="add mod">
          <ac:chgData name="ALEXANDRE" userId="734048d45b8f99b5" providerId="LiveId" clId="{0B31D23F-2988-4263-80FF-FF6D2C57A79C}" dt="2021-04-16T11:07:37.876" v="1226" actId="1582"/>
          <ac:spMkLst>
            <pc:docMk/>
            <pc:sldMk cId="2518165634" sldId="777"/>
            <ac:spMk id="3" creationId="{7EC00494-CE2D-423F-B668-C1823CE92871}"/>
          </ac:spMkLst>
        </pc:spChg>
      </pc:sldChg>
      <pc:sldChg chg="modSp new mod">
        <pc:chgData name="ALEXANDRE" userId="734048d45b8f99b5" providerId="LiveId" clId="{0B31D23F-2988-4263-80FF-FF6D2C57A79C}" dt="2021-04-16T11:11:59.143" v="1260" actId="207"/>
        <pc:sldMkLst>
          <pc:docMk/>
          <pc:sldMk cId="904794926" sldId="778"/>
        </pc:sldMkLst>
        <pc:spChg chg="mod">
          <ac:chgData name="ALEXANDRE" userId="734048d45b8f99b5" providerId="LiveId" clId="{0B31D23F-2988-4263-80FF-FF6D2C57A79C}" dt="2021-04-16T11:10:49.689" v="1232" actId="403"/>
          <ac:spMkLst>
            <pc:docMk/>
            <pc:sldMk cId="904794926" sldId="778"/>
            <ac:spMk id="2" creationId="{F34BA471-8768-4160-8B28-3C1E0745C2FC}"/>
          </ac:spMkLst>
        </pc:spChg>
        <pc:spChg chg="mod">
          <ac:chgData name="ALEXANDRE" userId="734048d45b8f99b5" providerId="LiveId" clId="{0B31D23F-2988-4263-80FF-FF6D2C57A79C}" dt="2021-04-16T11:11:59.143" v="1260" actId="207"/>
          <ac:spMkLst>
            <pc:docMk/>
            <pc:sldMk cId="904794926" sldId="778"/>
            <ac:spMk id="3" creationId="{81B1FE1F-7C1F-40B7-9107-B607A07804E9}"/>
          </ac:spMkLst>
        </pc:spChg>
      </pc:sldChg>
      <pc:sldChg chg="del">
        <pc:chgData name="ALEXANDRE" userId="734048d45b8f99b5" providerId="LiveId" clId="{0B31D23F-2988-4263-80FF-FF6D2C57A79C}" dt="2021-04-12T20:36:49.300" v="5" actId="47"/>
        <pc:sldMkLst>
          <pc:docMk/>
          <pc:sldMk cId="2576516241" sldId="778"/>
        </pc:sldMkLst>
      </pc:sldChg>
      <pc:sldChg chg="addSp delSp modSp add mod">
        <pc:chgData name="ALEXANDRE" userId="734048d45b8f99b5" providerId="LiveId" clId="{0B31D23F-2988-4263-80FF-FF6D2C57A79C}" dt="2021-04-16T11:12:49.037" v="1279" actId="1076"/>
        <pc:sldMkLst>
          <pc:docMk/>
          <pc:sldMk cId="3840325000" sldId="779"/>
        </pc:sldMkLst>
        <pc:spChg chg="mod">
          <ac:chgData name="ALEXANDRE" userId="734048d45b8f99b5" providerId="LiveId" clId="{0B31D23F-2988-4263-80FF-FF6D2C57A79C}" dt="2021-04-16T11:12:34.333" v="1273" actId="20577"/>
          <ac:spMkLst>
            <pc:docMk/>
            <pc:sldMk cId="3840325000" sldId="779"/>
            <ac:spMk id="2" creationId="{F34BA471-8768-4160-8B28-3C1E0745C2FC}"/>
          </ac:spMkLst>
        </pc:spChg>
        <pc:spChg chg="del">
          <ac:chgData name="ALEXANDRE" userId="734048d45b8f99b5" providerId="LiveId" clId="{0B31D23F-2988-4263-80FF-FF6D2C57A79C}" dt="2021-04-16T11:12:38.982" v="1274" actId="478"/>
          <ac:spMkLst>
            <pc:docMk/>
            <pc:sldMk cId="3840325000" sldId="779"/>
            <ac:spMk id="3" creationId="{81B1FE1F-7C1F-40B7-9107-B607A07804E9}"/>
          </ac:spMkLst>
        </pc:spChg>
        <pc:spChg chg="add del mod">
          <ac:chgData name="ALEXANDRE" userId="734048d45b8f99b5" providerId="LiveId" clId="{0B31D23F-2988-4263-80FF-FF6D2C57A79C}" dt="2021-04-16T11:12:43.128" v="1276" actId="478"/>
          <ac:spMkLst>
            <pc:docMk/>
            <pc:sldMk cId="3840325000" sldId="779"/>
            <ac:spMk id="5" creationId="{243826D6-EC5D-45B1-984D-6320C20C88FF}"/>
          </ac:spMkLst>
        </pc:spChg>
        <pc:picChg chg="add mod">
          <ac:chgData name="ALEXANDRE" userId="734048d45b8f99b5" providerId="LiveId" clId="{0B31D23F-2988-4263-80FF-FF6D2C57A79C}" dt="2021-04-16T11:12:49.037" v="1279" actId="1076"/>
          <ac:picMkLst>
            <pc:docMk/>
            <pc:sldMk cId="3840325000" sldId="779"/>
            <ac:picMk id="7" creationId="{ACA21336-61BD-4B9E-8624-8E977812C344}"/>
          </ac:picMkLst>
        </pc:picChg>
      </pc:sldChg>
      <pc:sldChg chg="del">
        <pc:chgData name="ALEXANDRE" userId="734048d45b8f99b5" providerId="LiveId" clId="{0B31D23F-2988-4263-80FF-FF6D2C57A79C}" dt="2021-04-12T20:36:49.300" v="5" actId="47"/>
        <pc:sldMkLst>
          <pc:docMk/>
          <pc:sldMk cId="3929529029" sldId="779"/>
        </pc:sldMkLst>
      </pc:sldChg>
      <pc:sldChg chg="addSp delSp modSp add mod chgLayout">
        <pc:chgData name="ALEXANDRE" userId="734048d45b8f99b5" providerId="LiveId" clId="{0B31D23F-2988-4263-80FF-FF6D2C57A79C}" dt="2021-04-16T11:14:42.068" v="1350" actId="14100"/>
        <pc:sldMkLst>
          <pc:docMk/>
          <pc:sldMk cId="3558563996" sldId="780"/>
        </pc:sldMkLst>
        <pc:spChg chg="mod ord">
          <ac:chgData name="ALEXANDRE" userId="734048d45b8f99b5" providerId="LiveId" clId="{0B31D23F-2988-4263-80FF-FF6D2C57A79C}" dt="2021-04-16T11:14:42.068" v="1350" actId="14100"/>
          <ac:spMkLst>
            <pc:docMk/>
            <pc:sldMk cId="3558563996" sldId="780"/>
            <ac:spMk id="2" creationId="{F34BA471-8768-4160-8B28-3C1E0745C2FC}"/>
          </ac:spMkLst>
        </pc:spChg>
        <pc:spChg chg="add del mod ord">
          <ac:chgData name="ALEXANDRE" userId="734048d45b8f99b5" providerId="LiveId" clId="{0B31D23F-2988-4263-80FF-FF6D2C57A79C}" dt="2021-04-16T11:13:59.991" v="1310" actId="478"/>
          <ac:spMkLst>
            <pc:docMk/>
            <pc:sldMk cId="3558563996" sldId="780"/>
            <ac:spMk id="3" creationId="{726DB2F4-9050-4857-97C0-866AE6FFC1C1}"/>
          </ac:spMkLst>
        </pc:spChg>
        <pc:picChg chg="add mod">
          <ac:chgData name="ALEXANDRE" userId="734048d45b8f99b5" providerId="LiveId" clId="{0B31D23F-2988-4263-80FF-FF6D2C57A79C}" dt="2021-04-16T11:14:11.172" v="1318" actId="14100"/>
          <ac:picMkLst>
            <pc:docMk/>
            <pc:sldMk cId="3558563996" sldId="780"/>
            <ac:picMk id="5" creationId="{9070840C-6891-46B1-89EE-4E5C62A513D7}"/>
          </ac:picMkLst>
        </pc:picChg>
        <pc:picChg chg="del">
          <ac:chgData name="ALEXANDRE" userId="734048d45b8f99b5" providerId="LiveId" clId="{0B31D23F-2988-4263-80FF-FF6D2C57A79C}" dt="2021-04-16T11:13:25.063" v="1298" actId="478"/>
          <ac:picMkLst>
            <pc:docMk/>
            <pc:sldMk cId="3558563996" sldId="780"/>
            <ac:picMk id="7" creationId="{ACA21336-61BD-4B9E-8624-8E977812C344}"/>
          </ac:picMkLst>
        </pc:picChg>
      </pc:sldChg>
      <pc:sldChg chg="del">
        <pc:chgData name="ALEXANDRE" userId="734048d45b8f99b5" providerId="LiveId" clId="{0B31D23F-2988-4263-80FF-FF6D2C57A79C}" dt="2021-04-12T20:36:49.300" v="5" actId="47"/>
        <pc:sldMkLst>
          <pc:docMk/>
          <pc:sldMk cId="4135019201" sldId="780"/>
        </pc:sldMkLst>
      </pc:sldChg>
      <pc:sldChg chg="del">
        <pc:chgData name="ALEXANDRE" userId="734048d45b8f99b5" providerId="LiveId" clId="{0B31D23F-2988-4263-80FF-FF6D2C57A79C}" dt="2021-04-12T20:36:49.300" v="5" actId="47"/>
        <pc:sldMkLst>
          <pc:docMk/>
          <pc:sldMk cId="392065648" sldId="781"/>
        </pc:sldMkLst>
      </pc:sldChg>
      <pc:sldChg chg="modSp new mod">
        <pc:chgData name="ALEXANDRE" userId="734048d45b8f99b5" providerId="LiveId" clId="{0B31D23F-2988-4263-80FF-FF6D2C57A79C}" dt="2021-04-16T11:16:37.855" v="1368" actId="1076"/>
        <pc:sldMkLst>
          <pc:docMk/>
          <pc:sldMk cId="1152504404" sldId="781"/>
        </pc:sldMkLst>
        <pc:spChg chg="mod">
          <ac:chgData name="ALEXANDRE" userId="734048d45b8f99b5" providerId="LiveId" clId="{0B31D23F-2988-4263-80FF-FF6D2C57A79C}" dt="2021-04-16T11:16:34.764" v="1367" actId="1076"/>
          <ac:spMkLst>
            <pc:docMk/>
            <pc:sldMk cId="1152504404" sldId="781"/>
            <ac:spMk id="2" creationId="{BF3D4FFB-3631-477B-8ACE-CC167285773A}"/>
          </ac:spMkLst>
        </pc:spChg>
        <pc:spChg chg="mod">
          <ac:chgData name="ALEXANDRE" userId="734048d45b8f99b5" providerId="LiveId" clId="{0B31D23F-2988-4263-80FF-FF6D2C57A79C}" dt="2021-04-16T11:16:37.855" v="1368" actId="1076"/>
          <ac:spMkLst>
            <pc:docMk/>
            <pc:sldMk cId="1152504404" sldId="781"/>
            <ac:spMk id="3" creationId="{D941C81C-F661-40BB-AF16-574FEC9AA4F2}"/>
          </ac:spMkLst>
        </pc:spChg>
      </pc:sldChg>
      <pc:sldChg chg="modSp add mod">
        <pc:chgData name="ALEXANDRE" userId="734048d45b8f99b5" providerId="LiveId" clId="{0B31D23F-2988-4263-80FF-FF6D2C57A79C}" dt="2021-04-16T11:17:41.384" v="1386" actId="14100"/>
        <pc:sldMkLst>
          <pc:docMk/>
          <pc:sldMk cId="1441500599" sldId="782"/>
        </pc:sldMkLst>
        <pc:spChg chg="mod">
          <ac:chgData name="ALEXANDRE" userId="734048d45b8f99b5" providerId="LiveId" clId="{0B31D23F-2988-4263-80FF-FF6D2C57A79C}" dt="2021-04-16T11:17:41.384" v="1386" actId="14100"/>
          <ac:spMkLst>
            <pc:docMk/>
            <pc:sldMk cId="1441500599" sldId="782"/>
            <ac:spMk id="3" creationId="{D941C81C-F661-40BB-AF16-574FEC9AA4F2}"/>
          </ac:spMkLst>
        </pc:spChg>
      </pc:sldChg>
      <pc:sldChg chg="del">
        <pc:chgData name="ALEXANDRE" userId="734048d45b8f99b5" providerId="LiveId" clId="{0B31D23F-2988-4263-80FF-FF6D2C57A79C}" dt="2021-04-12T20:36:49.300" v="5" actId="47"/>
        <pc:sldMkLst>
          <pc:docMk/>
          <pc:sldMk cId="2715164397" sldId="782"/>
        </pc:sldMkLst>
      </pc:sldChg>
      <pc:sldChg chg="modSp add mod">
        <pc:chgData name="ALEXANDRE" userId="734048d45b8f99b5" providerId="LiveId" clId="{0B31D23F-2988-4263-80FF-FF6D2C57A79C}" dt="2021-04-16T11:18:32.102" v="1399" actId="33524"/>
        <pc:sldMkLst>
          <pc:docMk/>
          <pc:sldMk cId="2927772201" sldId="783"/>
        </pc:sldMkLst>
        <pc:spChg chg="mod">
          <ac:chgData name="ALEXANDRE" userId="734048d45b8f99b5" providerId="LiveId" clId="{0B31D23F-2988-4263-80FF-FF6D2C57A79C}" dt="2021-04-16T11:18:00.351" v="1391" actId="20577"/>
          <ac:spMkLst>
            <pc:docMk/>
            <pc:sldMk cId="2927772201" sldId="783"/>
            <ac:spMk id="2" creationId="{BF3D4FFB-3631-477B-8ACE-CC167285773A}"/>
          </ac:spMkLst>
        </pc:spChg>
        <pc:spChg chg="mod">
          <ac:chgData name="ALEXANDRE" userId="734048d45b8f99b5" providerId="LiveId" clId="{0B31D23F-2988-4263-80FF-FF6D2C57A79C}" dt="2021-04-16T11:18:32.102" v="1399" actId="33524"/>
          <ac:spMkLst>
            <pc:docMk/>
            <pc:sldMk cId="2927772201" sldId="783"/>
            <ac:spMk id="3" creationId="{D941C81C-F661-40BB-AF16-574FEC9AA4F2}"/>
          </ac:spMkLst>
        </pc:spChg>
      </pc:sldChg>
      <pc:sldChg chg="addSp modSp add mod">
        <pc:chgData name="ALEXANDRE" userId="734048d45b8f99b5" providerId="LiveId" clId="{0B31D23F-2988-4263-80FF-FF6D2C57A79C}" dt="2021-04-20T18:23:28.669" v="1902" actId="1076"/>
        <pc:sldMkLst>
          <pc:docMk/>
          <pc:sldMk cId="3189688361" sldId="784"/>
        </pc:sldMkLst>
        <pc:spChg chg="mod">
          <ac:chgData name="ALEXANDRE" userId="734048d45b8f99b5" providerId="LiveId" clId="{0B31D23F-2988-4263-80FF-FF6D2C57A79C}" dt="2021-04-20T18:23:28.669" v="1902" actId="1076"/>
          <ac:spMkLst>
            <pc:docMk/>
            <pc:sldMk cId="3189688361" sldId="784"/>
            <ac:spMk id="3" creationId="{D941C81C-F661-40BB-AF16-574FEC9AA4F2}"/>
          </ac:spMkLst>
        </pc:spChg>
        <pc:picChg chg="add mod">
          <ac:chgData name="ALEXANDRE" userId="734048d45b8f99b5" providerId="LiveId" clId="{0B31D23F-2988-4263-80FF-FF6D2C57A79C}" dt="2021-04-20T18:23:24.017" v="1901" actId="1076"/>
          <ac:picMkLst>
            <pc:docMk/>
            <pc:sldMk cId="3189688361" sldId="784"/>
            <ac:picMk id="5" creationId="{D3F7A43B-BF7B-4768-B1E3-98EF7155CB31}"/>
          </ac:picMkLst>
        </pc:picChg>
      </pc:sldChg>
      <pc:sldChg chg="addSp delSp modSp add mod setBg">
        <pc:chgData name="ALEXANDRE" userId="734048d45b8f99b5" providerId="LiveId" clId="{0B31D23F-2988-4263-80FF-FF6D2C57A79C}" dt="2021-04-16T11:20:32.653" v="1444" actId="14100"/>
        <pc:sldMkLst>
          <pc:docMk/>
          <pc:sldMk cId="2511765755" sldId="785"/>
        </pc:sldMkLst>
        <pc:spChg chg="del">
          <ac:chgData name="ALEXANDRE" userId="734048d45b8f99b5" providerId="LiveId" clId="{0B31D23F-2988-4263-80FF-FF6D2C57A79C}" dt="2021-04-16T11:20:23.649" v="1440" actId="478"/>
          <ac:spMkLst>
            <pc:docMk/>
            <pc:sldMk cId="2511765755" sldId="785"/>
            <ac:spMk id="2" creationId="{BF3D4FFB-3631-477B-8ACE-CC167285773A}"/>
          </ac:spMkLst>
        </pc:spChg>
        <pc:spChg chg="del">
          <ac:chgData name="ALEXANDRE" userId="734048d45b8f99b5" providerId="LiveId" clId="{0B31D23F-2988-4263-80FF-FF6D2C57A79C}" dt="2021-04-16T11:19:48.912" v="1432" actId="478"/>
          <ac:spMkLst>
            <pc:docMk/>
            <pc:sldMk cId="2511765755" sldId="785"/>
            <ac:spMk id="3" creationId="{D941C81C-F661-40BB-AF16-574FEC9AA4F2}"/>
          </ac:spMkLst>
        </pc:spChg>
        <pc:spChg chg="add del mod">
          <ac:chgData name="ALEXANDRE" userId="734048d45b8f99b5" providerId="LiveId" clId="{0B31D23F-2988-4263-80FF-FF6D2C57A79C}" dt="2021-04-16T11:20:23.649" v="1440" actId="478"/>
          <ac:spMkLst>
            <pc:docMk/>
            <pc:sldMk cId="2511765755" sldId="785"/>
            <ac:spMk id="5" creationId="{13FCAC7F-3D85-413D-8E10-F5F2EDFF928A}"/>
          </ac:spMkLst>
        </pc:spChg>
        <pc:spChg chg="add del mod">
          <ac:chgData name="ALEXANDRE" userId="734048d45b8f99b5" providerId="LiveId" clId="{0B31D23F-2988-4263-80FF-FF6D2C57A79C}" dt="2021-04-16T11:20:26.266" v="1441" actId="478"/>
          <ac:spMkLst>
            <pc:docMk/>
            <pc:sldMk cId="2511765755" sldId="785"/>
            <ac:spMk id="9" creationId="{62CD03FF-3083-4B76-8863-3AA78C1E72FC}"/>
          </ac:spMkLst>
        </pc:spChg>
        <pc:picChg chg="add mod">
          <ac:chgData name="ALEXANDRE" userId="734048d45b8f99b5" providerId="LiveId" clId="{0B31D23F-2988-4263-80FF-FF6D2C57A79C}" dt="2021-04-16T11:20:32.653" v="1444" actId="14100"/>
          <ac:picMkLst>
            <pc:docMk/>
            <pc:sldMk cId="2511765755" sldId="785"/>
            <ac:picMk id="7" creationId="{20E4F9CB-B9B8-4AB5-84E6-2DC22A420273}"/>
          </ac:picMkLst>
        </pc:picChg>
      </pc:sldChg>
      <pc:sldChg chg="modSp new mod ord">
        <pc:chgData name="ALEXANDRE" userId="734048d45b8f99b5" providerId="LiveId" clId="{0B31D23F-2988-4263-80FF-FF6D2C57A79C}" dt="2021-04-16T11:23:34.871" v="1521" actId="27636"/>
        <pc:sldMkLst>
          <pc:docMk/>
          <pc:sldMk cId="1442856258" sldId="786"/>
        </pc:sldMkLst>
        <pc:spChg chg="mod">
          <ac:chgData name="ALEXANDRE" userId="734048d45b8f99b5" providerId="LiveId" clId="{0B31D23F-2988-4263-80FF-FF6D2C57A79C}" dt="2021-04-16T11:22:35.267" v="1500" actId="1076"/>
          <ac:spMkLst>
            <pc:docMk/>
            <pc:sldMk cId="1442856258" sldId="786"/>
            <ac:spMk id="2" creationId="{A6CD74ED-5CC1-4B2A-B199-EED3CA1E70A3}"/>
          </ac:spMkLst>
        </pc:spChg>
        <pc:spChg chg="mod">
          <ac:chgData name="ALEXANDRE" userId="734048d45b8f99b5" providerId="LiveId" clId="{0B31D23F-2988-4263-80FF-FF6D2C57A79C}" dt="2021-04-16T11:23:34.871" v="1521" actId="27636"/>
          <ac:spMkLst>
            <pc:docMk/>
            <pc:sldMk cId="1442856258" sldId="786"/>
            <ac:spMk id="3" creationId="{6357100C-93B9-4C8A-964D-21CCDFC616DF}"/>
          </ac:spMkLst>
        </pc:spChg>
      </pc:sldChg>
      <pc:sldChg chg="modSp add mod">
        <pc:chgData name="ALEXANDRE" userId="734048d45b8f99b5" providerId="LiveId" clId="{0B31D23F-2988-4263-80FF-FF6D2C57A79C}" dt="2021-04-16T11:24:58.730" v="1563" actId="33524"/>
        <pc:sldMkLst>
          <pc:docMk/>
          <pc:sldMk cId="4084786248" sldId="787"/>
        </pc:sldMkLst>
        <pc:spChg chg="mod">
          <ac:chgData name="ALEXANDRE" userId="734048d45b8f99b5" providerId="LiveId" clId="{0B31D23F-2988-4263-80FF-FF6D2C57A79C}" dt="2021-04-16T11:24:58.730" v="1563" actId="33524"/>
          <ac:spMkLst>
            <pc:docMk/>
            <pc:sldMk cId="4084786248" sldId="787"/>
            <ac:spMk id="3" creationId="{6357100C-93B9-4C8A-964D-21CCDFC616DF}"/>
          </ac:spMkLst>
        </pc:spChg>
      </pc:sldChg>
      <pc:sldChg chg="addSp modSp add mod">
        <pc:chgData name="ALEXANDRE" userId="734048d45b8f99b5" providerId="LiveId" clId="{0B31D23F-2988-4263-80FF-FF6D2C57A79C}" dt="2021-04-16T11:26:49.800" v="1623" actId="1076"/>
        <pc:sldMkLst>
          <pc:docMk/>
          <pc:sldMk cId="3699792978" sldId="788"/>
        </pc:sldMkLst>
        <pc:spChg chg="mod">
          <ac:chgData name="ALEXANDRE" userId="734048d45b8f99b5" providerId="LiveId" clId="{0B31D23F-2988-4263-80FF-FF6D2C57A79C}" dt="2021-04-16T11:25:04.803" v="1565"/>
          <ac:spMkLst>
            <pc:docMk/>
            <pc:sldMk cId="3699792978" sldId="788"/>
            <ac:spMk id="2" creationId="{A6CD74ED-5CC1-4B2A-B199-EED3CA1E70A3}"/>
          </ac:spMkLst>
        </pc:spChg>
        <pc:spChg chg="mod">
          <ac:chgData name="ALEXANDRE" userId="734048d45b8f99b5" providerId="LiveId" clId="{0B31D23F-2988-4263-80FF-FF6D2C57A79C}" dt="2021-04-16T11:26:48.424" v="1622" actId="1076"/>
          <ac:spMkLst>
            <pc:docMk/>
            <pc:sldMk cId="3699792978" sldId="788"/>
            <ac:spMk id="3" creationId="{6357100C-93B9-4C8A-964D-21CCDFC616DF}"/>
          </ac:spMkLst>
        </pc:spChg>
        <pc:picChg chg="add mod">
          <ac:chgData name="ALEXANDRE" userId="734048d45b8f99b5" providerId="LiveId" clId="{0B31D23F-2988-4263-80FF-FF6D2C57A79C}" dt="2021-04-16T11:26:49.800" v="1623" actId="1076"/>
          <ac:picMkLst>
            <pc:docMk/>
            <pc:sldMk cId="3699792978" sldId="788"/>
            <ac:picMk id="5" creationId="{4BD60C5E-C797-4E00-A995-60AD2FF463E9}"/>
          </ac:picMkLst>
        </pc:picChg>
      </pc:sldChg>
      <pc:sldChg chg="addSp delSp modSp add mod">
        <pc:chgData name="ALEXANDRE" userId="734048d45b8f99b5" providerId="LiveId" clId="{0B31D23F-2988-4263-80FF-FF6D2C57A79C}" dt="2021-04-16T11:27:50.985" v="1637" actId="1076"/>
        <pc:sldMkLst>
          <pc:docMk/>
          <pc:sldMk cId="2244396714" sldId="789"/>
        </pc:sldMkLst>
        <pc:spChg chg="mod">
          <ac:chgData name="ALEXANDRE" userId="734048d45b8f99b5" providerId="LiveId" clId="{0B31D23F-2988-4263-80FF-FF6D2C57A79C}" dt="2021-04-16T11:27:33.738" v="1634" actId="20577"/>
          <ac:spMkLst>
            <pc:docMk/>
            <pc:sldMk cId="2244396714" sldId="789"/>
            <ac:spMk id="2" creationId="{A6CD74ED-5CC1-4B2A-B199-EED3CA1E70A3}"/>
          </ac:spMkLst>
        </pc:spChg>
        <pc:spChg chg="del">
          <ac:chgData name="ALEXANDRE" userId="734048d45b8f99b5" providerId="LiveId" clId="{0B31D23F-2988-4263-80FF-FF6D2C57A79C}" dt="2021-04-16T11:27:29.363" v="1631" actId="478"/>
          <ac:spMkLst>
            <pc:docMk/>
            <pc:sldMk cId="2244396714" sldId="789"/>
            <ac:spMk id="3" creationId="{6357100C-93B9-4C8A-964D-21CCDFC616DF}"/>
          </ac:spMkLst>
        </pc:spChg>
        <pc:spChg chg="add del mod">
          <ac:chgData name="ALEXANDRE" userId="734048d45b8f99b5" providerId="LiveId" clId="{0B31D23F-2988-4263-80FF-FF6D2C57A79C}" dt="2021-04-16T11:27:32.412" v="1633" actId="478"/>
          <ac:spMkLst>
            <pc:docMk/>
            <pc:sldMk cId="2244396714" sldId="789"/>
            <ac:spMk id="6" creationId="{FC21D8AE-701A-46B4-818B-49EDA02D76A7}"/>
          </ac:spMkLst>
        </pc:spChg>
        <pc:picChg chg="del">
          <ac:chgData name="ALEXANDRE" userId="734048d45b8f99b5" providerId="LiveId" clId="{0B31D23F-2988-4263-80FF-FF6D2C57A79C}" dt="2021-04-16T11:27:29.363" v="1631" actId="478"/>
          <ac:picMkLst>
            <pc:docMk/>
            <pc:sldMk cId="2244396714" sldId="789"/>
            <ac:picMk id="5" creationId="{4BD60C5E-C797-4E00-A995-60AD2FF463E9}"/>
          </ac:picMkLst>
        </pc:picChg>
        <pc:picChg chg="add mod">
          <ac:chgData name="ALEXANDRE" userId="734048d45b8f99b5" providerId="LiveId" clId="{0B31D23F-2988-4263-80FF-FF6D2C57A79C}" dt="2021-04-16T11:27:36.538" v="1635" actId="1076"/>
          <ac:picMkLst>
            <pc:docMk/>
            <pc:sldMk cId="2244396714" sldId="789"/>
            <ac:picMk id="8" creationId="{20C4A704-BB26-4A40-8B7A-71B5E420B243}"/>
          </ac:picMkLst>
        </pc:picChg>
        <pc:picChg chg="add mod">
          <ac:chgData name="ALEXANDRE" userId="734048d45b8f99b5" providerId="LiveId" clId="{0B31D23F-2988-4263-80FF-FF6D2C57A79C}" dt="2021-04-16T11:27:50.985" v="1637" actId="1076"/>
          <ac:picMkLst>
            <pc:docMk/>
            <pc:sldMk cId="2244396714" sldId="789"/>
            <ac:picMk id="10" creationId="{4BBA79E3-CFA5-426C-9ECD-9018796F74A0}"/>
          </ac:picMkLst>
        </pc:picChg>
      </pc:sldChg>
      <pc:sldChg chg="modSp new mod">
        <pc:chgData name="ALEXANDRE" userId="734048d45b8f99b5" providerId="LiveId" clId="{0B31D23F-2988-4263-80FF-FF6D2C57A79C}" dt="2021-04-16T11:30:50.871" v="1686" actId="27636"/>
        <pc:sldMkLst>
          <pc:docMk/>
          <pc:sldMk cId="2554966876" sldId="790"/>
        </pc:sldMkLst>
        <pc:spChg chg="mod">
          <ac:chgData name="ALEXANDRE" userId="734048d45b8f99b5" providerId="LiveId" clId="{0B31D23F-2988-4263-80FF-FF6D2C57A79C}" dt="2021-04-16T11:28:40.720" v="1642" actId="27636"/>
          <ac:spMkLst>
            <pc:docMk/>
            <pc:sldMk cId="2554966876" sldId="790"/>
            <ac:spMk id="2" creationId="{C3D9212F-3BBD-4E28-981F-76D3D19B8423}"/>
          </ac:spMkLst>
        </pc:spChg>
        <pc:spChg chg="mod">
          <ac:chgData name="ALEXANDRE" userId="734048d45b8f99b5" providerId="LiveId" clId="{0B31D23F-2988-4263-80FF-FF6D2C57A79C}" dt="2021-04-16T11:30:50.871" v="1686" actId="27636"/>
          <ac:spMkLst>
            <pc:docMk/>
            <pc:sldMk cId="2554966876" sldId="790"/>
            <ac:spMk id="3" creationId="{04385F51-CE38-4B86-8627-E5980AB9CEF9}"/>
          </ac:spMkLst>
        </pc:spChg>
      </pc:sldChg>
      <pc:sldChg chg="modSp add mod">
        <pc:chgData name="ALEXANDRE" userId="734048d45b8f99b5" providerId="LiveId" clId="{0B31D23F-2988-4263-80FF-FF6D2C57A79C}" dt="2021-04-16T11:31:24.807" v="1700" actId="1076"/>
        <pc:sldMkLst>
          <pc:docMk/>
          <pc:sldMk cId="2012978658" sldId="791"/>
        </pc:sldMkLst>
        <pc:spChg chg="mod">
          <ac:chgData name="ALEXANDRE" userId="734048d45b8f99b5" providerId="LiveId" clId="{0B31D23F-2988-4263-80FF-FF6D2C57A79C}" dt="2021-04-16T11:31:24.807" v="1700" actId="1076"/>
          <ac:spMkLst>
            <pc:docMk/>
            <pc:sldMk cId="2012978658" sldId="791"/>
            <ac:spMk id="3" creationId="{04385F51-CE38-4B86-8627-E5980AB9CEF9}"/>
          </ac:spMkLst>
        </pc:spChg>
      </pc:sldChg>
      <pc:sldChg chg="addSp modSp new mod">
        <pc:chgData name="ALEXANDRE" userId="734048d45b8f99b5" providerId="LiveId" clId="{0B31D23F-2988-4263-80FF-FF6D2C57A79C}" dt="2021-04-16T11:33:34.678" v="1742" actId="1076"/>
        <pc:sldMkLst>
          <pc:docMk/>
          <pc:sldMk cId="3623051985" sldId="792"/>
        </pc:sldMkLst>
        <pc:spChg chg="mod">
          <ac:chgData name="ALEXANDRE" userId="734048d45b8f99b5" providerId="LiveId" clId="{0B31D23F-2988-4263-80FF-FF6D2C57A79C}" dt="2021-04-16T11:33:32.058" v="1741" actId="14100"/>
          <ac:spMkLst>
            <pc:docMk/>
            <pc:sldMk cId="3623051985" sldId="792"/>
            <ac:spMk id="2" creationId="{CF97DE3B-8FBF-4A59-9397-CB15B914A778}"/>
          </ac:spMkLst>
        </pc:spChg>
        <pc:spChg chg="mod">
          <ac:chgData name="ALEXANDRE" userId="734048d45b8f99b5" providerId="LiveId" clId="{0B31D23F-2988-4263-80FF-FF6D2C57A79C}" dt="2021-04-16T11:33:34.678" v="1742" actId="1076"/>
          <ac:spMkLst>
            <pc:docMk/>
            <pc:sldMk cId="3623051985" sldId="792"/>
            <ac:spMk id="3" creationId="{6BBB3B47-3395-4A48-AB46-538967EA035F}"/>
          </ac:spMkLst>
        </pc:spChg>
        <pc:spChg chg="add mod">
          <ac:chgData name="ALEXANDRE" userId="734048d45b8f99b5" providerId="LiveId" clId="{0B31D23F-2988-4263-80FF-FF6D2C57A79C}" dt="2021-04-16T11:33:28.882" v="1740" actId="1076"/>
          <ac:spMkLst>
            <pc:docMk/>
            <pc:sldMk cId="3623051985" sldId="792"/>
            <ac:spMk id="5" creationId="{E151BE93-0D93-4A67-85C2-7716D3E5B3FE}"/>
          </ac:spMkLst>
        </pc:spChg>
      </pc:sldChg>
      <pc:sldChg chg="addSp delSp modSp add mod">
        <pc:chgData name="ALEXANDRE" userId="734048d45b8f99b5" providerId="LiveId" clId="{0B31D23F-2988-4263-80FF-FF6D2C57A79C}" dt="2021-04-16T11:37:26.380" v="1833" actId="1076"/>
        <pc:sldMkLst>
          <pc:docMk/>
          <pc:sldMk cId="4170808219" sldId="793"/>
        </pc:sldMkLst>
        <pc:spChg chg="mod">
          <ac:chgData name="ALEXANDRE" userId="734048d45b8f99b5" providerId="LiveId" clId="{0B31D23F-2988-4263-80FF-FF6D2C57A79C}" dt="2021-04-16T11:35:29.763" v="1796" actId="20577"/>
          <ac:spMkLst>
            <pc:docMk/>
            <pc:sldMk cId="4170808219" sldId="793"/>
            <ac:spMk id="2" creationId="{CF97DE3B-8FBF-4A59-9397-CB15B914A778}"/>
          </ac:spMkLst>
        </pc:spChg>
        <pc:spChg chg="mod">
          <ac:chgData name="ALEXANDRE" userId="734048d45b8f99b5" providerId="LiveId" clId="{0B31D23F-2988-4263-80FF-FF6D2C57A79C}" dt="2021-04-16T11:37:23.760" v="1832" actId="1076"/>
          <ac:spMkLst>
            <pc:docMk/>
            <pc:sldMk cId="4170808219" sldId="793"/>
            <ac:spMk id="3" creationId="{6BBB3B47-3395-4A48-AB46-538967EA035F}"/>
          </ac:spMkLst>
        </pc:spChg>
        <pc:spChg chg="del">
          <ac:chgData name="ALEXANDRE" userId="734048d45b8f99b5" providerId="LiveId" clId="{0B31D23F-2988-4263-80FF-FF6D2C57A79C}" dt="2021-04-16T11:34:34.050" v="1744" actId="478"/>
          <ac:spMkLst>
            <pc:docMk/>
            <pc:sldMk cId="4170808219" sldId="793"/>
            <ac:spMk id="5" creationId="{E151BE93-0D93-4A67-85C2-7716D3E5B3FE}"/>
          </ac:spMkLst>
        </pc:spChg>
        <pc:picChg chg="add mod">
          <ac:chgData name="ALEXANDRE" userId="734048d45b8f99b5" providerId="LiveId" clId="{0B31D23F-2988-4263-80FF-FF6D2C57A79C}" dt="2021-04-16T11:37:26.380" v="1833" actId="1076"/>
          <ac:picMkLst>
            <pc:docMk/>
            <pc:sldMk cId="4170808219" sldId="793"/>
            <ac:picMk id="6" creationId="{861D5DD1-7502-4209-A5C8-D21D35941868}"/>
          </ac:picMkLst>
        </pc:picChg>
      </pc:sldChg>
      <pc:sldChg chg="delSp modSp add mod">
        <pc:chgData name="ALEXANDRE" userId="734048d45b8f99b5" providerId="LiveId" clId="{0B31D23F-2988-4263-80FF-FF6D2C57A79C}" dt="2021-04-16T11:38:32.962" v="1862" actId="14100"/>
        <pc:sldMkLst>
          <pc:docMk/>
          <pc:sldMk cId="3372614466" sldId="794"/>
        </pc:sldMkLst>
        <pc:spChg chg="mod">
          <ac:chgData name="ALEXANDRE" userId="734048d45b8f99b5" providerId="LiveId" clId="{0B31D23F-2988-4263-80FF-FF6D2C57A79C}" dt="2021-04-16T11:38:32.962" v="1862" actId="14100"/>
          <ac:spMkLst>
            <pc:docMk/>
            <pc:sldMk cId="3372614466" sldId="794"/>
            <ac:spMk id="2" creationId="{CF97DE3B-8FBF-4A59-9397-CB15B914A778}"/>
          </ac:spMkLst>
        </pc:spChg>
        <pc:spChg chg="mod">
          <ac:chgData name="ALEXANDRE" userId="734048d45b8f99b5" providerId="LiveId" clId="{0B31D23F-2988-4263-80FF-FF6D2C57A79C}" dt="2021-04-16T11:38:30.348" v="1861" actId="1076"/>
          <ac:spMkLst>
            <pc:docMk/>
            <pc:sldMk cId="3372614466" sldId="794"/>
            <ac:spMk id="3" creationId="{6BBB3B47-3395-4A48-AB46-538967EA035F}"/>
          </ac:spMkLst>
        </pc:spChg>
        <pc:picChg chg="del">
          <ac:chgData name="ALEXANDRE" userId="734048d45b8f99b5" providerId="LiveId" clId="{0B31D23F-2988-4263-80FF-FF6D2C57A79C}" dt="2021-04-16T11:38:21.279" v="1858" actId="478"/>
          <ac:picMkLst>
            <pc:docMk/>
            <pc:sldMk cId="3372614466" sldId="794"/>
            <ac:picMk id="6" creationId="{861D5DD1-7502-4209-A5C8-D21D35941868}"/>
          </ac:picMkLst>
        </pc:picChg>
      </pc:sldChg>
      <pc:sldChg chg="addSp modSp add mod">
        <pc:chgData name="ALEXANDRE" userId="734048d45b8f99b5" providerId="LiveId" clId="{0B31D23F-2988-4263-80FF-FF6D2C57A79C}" dt="2021-04-16T11:39:39.571" v="1882" actId="1076"/>
        <pc:sldMkLst>
          <pc:docMk/>
          <pc:sldMk cId="1927451918" sldId="795"/>
        </pc:sldMkLst>
        <pc:spChg chg="mod">
          <ac:chgData name="ALEXANDRE" userId="734048d45b8f99b5" providerId="LiveId" clId="{0B31D23F-2988-4263-80FF-FF6D2C57A79C}" dt="2021-04-16T11:39:37.746" v="1881" actId="1076"/>
          <ac:spMkLst>
            <pc:docMk/>
            <pc:sldMk cId="1927451918" sldId="795"/>
            <ac:spMk id="2" creationId="{CF97DE3B-8FBF-4A59-9397-CB15B914A778}"/>
          </ac:spMkLst>
        </pc:spChg>
        <pc:spChg chg="mod">
          <ac:chgData name="ALEXANDRE" userId="734048d45b8f99b5" providerId="LiveId" clId="{0B31D23F-2988-4263-80FF-FF6D2C57A79C}" dt="2021-04-16T11:39:39.571" v="1882" actId="1076"/>
          <ac:spMkLst>
            <pc:docMk/>
            <pc:sldMk cId="1927451918" sldId="795"/>
            <ac:spMk id="3" creationId="{6BBB3B47-3395-4A48-AB46-538967EA035F}"/>
          </ac:spMkLst>
        </pc:spChg>
        <pc:picChg chg="add mod">
          <ac:chgData name="ALEXANDRE" userId="734048d45b8f99b5" providerId="LiveId" clId="{0B31D23F-2988-4263-80FF-FF6D2C57A79C}" dt="2021-04-16T11:39:34.535" v="1880" actId="14100"/>
          <ac:picMkLst>
            <pc:docMk/>
            <pc:sldMk cId="1927451918" sldId="795"/>
            <ac:picMk id="8194" creationId="{334DC183-C9F5-42C5-BA05-1D99FDCCA485}"/>
          </ac:picMkLst>
        </pc:picChg>
      </pc:sldChg>
      <pc:sldChg chg="add">
        <pc:chgData name="ALEXANDRE" userId="734048d45b8f99b5" providerId="LiveId" clId="{0B31D23F-2988-4263-80FF-FF6D2C57A79C}" dt="2021-04-16T11:40:36.073" v="1883"/>
        <pc:sldMkLst>
          <pc:docMk/>
          <pc:sldMk cId="1232539779" sldId="796"/>
        </pc:sldMkLst>
      </pc:sldChg>
      <pc:sldChg chg="addSp delSp modSp add mod">
        <pc:chgData name="ALEXANDRE" userId="734048d45b8f99b5" providerId="LiveId" clId="{0B31D23F-2988-4263-80FF-FF6D2C57A79C}" dt="2021-04-20T18:22:32.119" v="1894" actId="14100"/>
        <pc:sldMkLst>
          <pc:docMk/>
          <pc:sldMk cId="798210439" sldId="797"/>
        </pc:sldMkLst>
        <pc:spChg chg="add mod">
          <ac:chgData name="ALEXANDRE" userId="734048d45b8f99b5" providerId="LiveId" clId="{0B31D23F-2988-4263-80FF-FF6D2C57A79C}" dt="2021-04-20T18:22:05.734" v="1890" actId="1076"/>
          <ac:spMkLst>
            <pc:docMk/>
            <pc:sldMk cId="798210439" sldId="797"/>
            <ac:spMk id="5" creationId="{998ABD2C-1687-45E5-888B-087BBCADFFC7}"/>
          </ac:spMkLst>
        </pc:spChg>
        <pc:picChg chg="add mod">
          <ac:chgData name="ALEXANDRE" userId="734048d45b8f99b5" providerId="LiveId" clId="{0B31D23F-2988-4263-80FF-FF6D2C57A79C}" dt="2021-04-20T18:22:32.119" v="1894" actId="14100"/>
          <ac:picMkLst>
            <pc:docMk/>
            <pc:sldMk cId="798210439" sldId="797"/>
            <ac:picMk id="6" creationId="{DA7AAECE-0C99-4697-9286-C3E0567177A6}"/>
          </ac:picMkLst>
        </pc:picChg>
        <pc:picChg chg="del">
          <ac:chgData name="ALEXANDRE" userId="734048d45b8f99b5" providerId="LiveId" clId="{0B31D23F-2988-4263-80FF-FF6D2C57A79C}" dt="2021-04-20T18:22:02.347" v="1888" actId="478"/>
          <ac:picMkLst>
            <pc:docMk/>
            <pc:sldMk cId="798210439" sldId="797"/>
            <ac:picMk id="9" creationId="{A8E770AC-A23C-4EF7-9374-0AF6722AD211}"/>
          </ac:picMkLst>
        </pc:picChg>
      </pc:sldChg>
      <pc:sldChg chg="addSp delSp modSp new mod">
        <pc:chgData name="ALEXANDRE" userId="734048d45b8f99b5" providerId="LiveId" clId="{0B31D23F-2988-4263-80FF-FF6D2C57A79C}" dt="2021-04-20T18:25:25.103" v="1978" actId="1076"/>
        <pc:sldMkLst>
          <pc:docMk/>
          <pc:sldMk cId="131298045" sldId="798"/>
        </pc:sldMkLst>
        <pc:spChg chg="mod">
          <ac:chgData name="ALEXANDRE" userId="734048d45b8f99b5" providerId="LiveId" clId="{0B31D23F-2988-4263-80FF-FF6D2C57A79C}" dt="2021-04-20T18:25:25.103" v="1978" actId="1076"/>
          <ac:spMkLst>
            <pc:docMk/>
            <pc:sldMk cId="131298045" sldId="798"/>
            <ac:spMk id="2" creationId="{8A33490F-02ED-480C-BE32-1EB050D73583}"/>
          </ac:spMkLst>
        </pc:spChg>
        <pc:spChg chg="del">
          <ac:chgData name="ALEXANDRE" userId="734048d45b8f99b5" providerId="LiveId" clId="{0B31D23F-2988-4263-80FF-FF6D2C57A79C}" dt="2021-04-20T18:24:37.876" v="1943" actId="478"/>
          <ac:spMkLst>
            <pc:docMk/>
            <pc:sldMk cId="131298045" sldId="798"/>
            <ac:spMk id="3" creationId="{21A645C0-BEA8-4B82-B8F0-FAFA9BAE94AA}"/>
          </ac:spMkLst>
        </pc:spChg>
        <pc:picChg chg="add mod">
          <ac:chgData name="ALEXANDRE" userId="734048d45b8f99b5" providerId="LiveId" clId="{0B31D23F-2988-4263-80FF-FF6D2C57A79C}" dt="2021-04-20T18:25:19.564" v="1975" actId="1076"/>
          <ac:picMkLst>
            <pc:docMk/>
            <pc:sldMk cId="131298045" sldId="798"/>
            <ac:picMk id="5" creationId="{2C1F6E24-904B-4F67-80BC-329755F43BF1}"/>
          </ac:picMkLst>
        </pc:picChg>
      </pc:sldChg>
      <pc:sldChg chg="addSp delSp modSp add mod modClrScheme chgLayout">
        <pc:chgData name="ALEXANDRE" userId="734048d45b8f99b5" providerId="LiveId" clId="{0B31D23F-2988-4263-80FF-FF6D2C57A79C}" dt="2021-04-20T18:26:02.195" v="2013" actId="403"/>
        <pc:sldMkLst>
          <pc:docMk/>
          <pc:sldMk cId="2396151797" sldId="799"/>
        </pc:sldMkLst>
        <pc:spChg chg="mod ord">
          <ac:chgData name="ALEXANDRE" userId="734048d45b8f99b5" providerId="LiveId" clId="{0B31D23F-2988-4263-80FF-FF6D2C57A79C}" dt="2021-04-20T18:25:37.618" v="2001" actId="20577"/>
          <ac:spMkLst>
            <pc:docMk/>
            <pc:sldMk cId="2396151797" sldId="799"/>
            <ac:spMk id="2" creationId="{8A33490F-02ED-480C-BE32-1EB050D73583}"/>
          </ac:spMkLst>
        </pc:spChg>
        <pc:spChg chg="add del mod ord">
          <ac:chgData name="ALEXANDRE" userId="734048d45b8f99b5" providerId="LiveId" clId="{0B31D23F-2988-4263-80FF-FF6D2C57A79C}" dt="2021-04-20T18:25:31.932" v="1981" actId="700"/>
          <ac:spMkLst>
            <pc:docMk/>
            <pc:sldMk cId="2396151797" sldId="799"/>
            <ac:spMk id="3" creationId="{C274D5FC-9E82-4742-81B9-D3C8B28F5A0C}"/>
          </ac:spMkLst>
        </pc:spChg>
        <pc:spChg chg="add mod ord">
          <ac:chgData name="ALEXANDRE" userId="734048d45b8f99b5" providerId="LiveId" clId="{0B31D23F-2988-4263-80FF-FF6D2C57A79C}" dt="2021-04-20T18:26:02.195" v="2013" actId="403"/>
          <ac:spMkLst>
            <pc:docMk/>
            <pc:sldMk cId="2396151797" sldId="799"/>
            <ac:spMk id="4" creationId="{2B3F4783-438F-420A-9BBB-822683B0F881}"/>
          </ac:spMkLst>
        </pc:spChg>
        <pc:picChg chg="del">
          <ac:chgData name="ALEXANDRE" userId="734048d45b8f99b5" providerId="LiveId" clId="{0B31D23F-2988-4263-80FF-FF6D2C57A79C}" dt="2021-04-20T18:25:27.221" v="1979" actId="478"/>
          <ac:picMkLst>
            <pc:docMk/>
            <pc:sldMk cId="2396151797" sldId="799"/>
            <ac:picMk id="5" creationId="{2C1F6E24-904B-4F67-80BC-329755F43BF1}"/>
          </ac:picMkLst>
        </pc:picChg>
      </pc:sldChg>
      <pc:sldChg chg="modSp add mod ord">
        <pc:chgData name="ALEXANDRE" userId="734048d45b8f99b5" providerId="LiveId" clId="{0B31D23F-2988-4263-80FF-FF6D2C57A79C}" dt="2021-04-20T18:25:08.682" v="1972" actId="20577"/>
        <pc:sldMkLst>
          <pc:docMk/>
          <pc:sldMk cId="1670078133" sldId="800"/>
        </pc:sldMkLst>
        <pc:spChg chg="mod">
          <ac:chgData name="ALEXANDRE" userId="734048d45b8f99b5" providerId="LiveId" clId="{0B31D23F-2988-4263-80FF-FF6D2C57A79C}" dt="2021-04-20T18:25:08.682" v="1972" actId="20577"/>
          <ac:spMkLst>
            <pc:docMk/>
            <pc:sldMk cId="1670078133" sldId="800"/>
            <ac:spMk id="2" creationId="{824990FB-D44C-4AA8-8F98-A841CA3FAA0E}"/>
          </ac:spMkLst>
        </pc:spChg>
      </pc:sldChg>
    </pc:docChg>
  </pc:docChgLst>
  <pc:docChgLst>
    <pc:chgData name="ALEXANDRE" userId="734048d45b8f99b5" providerId="LiveId" clId="{7C37717C-4FD7-4988-95F6-FDED244EA5B2}"/>
    <pc:docChg chg="undo custSel addSld delSld modSld sldOrd">
      <pc:chgData name="ALEXANDRE" userId="734048d45b8f99b5" providerId="LiveId" clId="{7C37717C-4FD7-4988-95F6-FDED244EA5B2}" dt="2021-04-06T17:47:01.991" v="2299" actId="14100"/>
      <pc:docMkLst>
        <pc:docMk/>
      </pc:docMkLst>
      <pc:sldChg chg="del">
        <pc:chgData name="ALEXANDRE" userId="734048d45b8f99b5" providerId="LiveId" clId="{7C37717C-4FD7-4988-95F6-FDED244EA5B2}" dt="2021-04-06T00:20:36.929" v="18" actId="47"/>
        <pc:sldMkLst>
          <pc:docMk/>
          <pc:sldMk cId="0" sldId="263"/>
        </pc:sldMkLst>
      </pc:sldChg>
      <pc:sldChg chg="del">
        <pc:chgData name="ALEXANDRE" userId="734048d45b8f99b5" providerId="LiveId" clId="{7C37717C-4FD7-4988-95F6-FDED244EA5B2}" dt="2021-04-06T00:20:36.929" v="18" actId="47"/>
        <pc:sldMkLst>
          <pc:docMk/>
          <pc:sldMk cId="0" sldId="274"/>
        </pc:sldMkLst>
      </pc:sldChg>
      <pc:sldChg chg="del">
        <pc:chgData name="ALEXANDRE" userId="734048d45b8f99b5" providerId="LiveId" clId="{7C37717C-4FD7-4988-95F6-FDED244EA5B2}" dt="2021-04-06T00:20:36.929" v="18" actId="47"/>
        <pc:sldMkLst>
          <pc:docMk/>
          <pc:sldMk cId="0" sldId="275"/>
        </pc:sldMkLst>
      </pc:sldChg>
      <pc:sldChg chg="del">
        <pc:chgData name="ALEXANDRE" userId="734048d45b8f99b5" providerId="LiveId" clId="{7C37717C-4FD7-4988-95F6-FDED244EA5B2}" dt="2021-04-06T00:20:36.929" v="18" actId="47"/>
        <pc:sldMkLst>
          <pc:docMk/>
          <pc:sldMk cId="0" sldId="276"/>
        </pc:sldMkLst>
      </pc:sldChg>
      <pc:sldChg chg="del">
        <pc:chgData name="ALEXANDRE" userId="734048d45b8f99b5" providerId="LiveId" clId="{7C37717C-4FD7-4988-95F6-FDED244EA5B2}" dt="2021-04-06T00:20:31.191" v="17" actId="47"/>
        <pc:sldMkLst>
          <pc:docMk/>
          <pc:sldMk cId="3644663675" sldId="715"/>
        </pc:sldMkLst>
      </pc:sldChg>
      <pc:sldChg chg="addSp modSp mod">
        <pc:chgData name="ALEXANDRE" userId="734048d45b8f99b5" providerId="LiveId" clId="{7C37717C-4FD7-4988-95F6-FDED244EA5B2}" dt="2021-04-06T11:03:39.455" v="1178" actId="20577"/>
        <pc:sldMkLst>
          <pc:docMk/>
          <pc:sldMk cId="859837025" sldId="716"/>
        </pc:sldMkLst>
        <pc:spChg chg="mod">
          <ac:chgData name="ALEXANDRE" userId="734048d45b8f99b5" providerId="LiveId" clId="{7C37717C-4FD7-4988-95F6-FDED244EA5B2}" dt="2021-04-06T00:21:45.386" v="38" actId="1076"/>
          <ac:spMkLst>
            <pc:docMk/>
            <pc:sldMk cId="859837025" sldId="716"/>
            <ac:spMk id="2" creationId="{10082F9C-D14C-4D0E-909E-B217BE6C2514}"/>
          </ac:spMkLst>
        </pc:spChg>
        <pc:spChg chg="mod">
          <ac:chgData name="ALEXANDRE" userId="734048d45b8f99b5" providerId="LiveId" clId="{7C37717C-4FD7-4988-95F6-FDED244EA5B2}" dt="2021-04-06T11:03:39.455" v="1178" actId="20577"/>
          <ac:spMkLst>
            <pc:docMk/>
            <pc:sldMk cId="859837025" sldId="716"/>
            <ac:spMk id="3" creationId="{2D4C1F5B-1C4B-4A3E-9A52-78E44BEB9DCB}"/>
          </ac:spMkLst>
        </pc:spChg>
        <pc:picChg chg="add mod">
          <ac:chgData name="ALEXANDRE" userId="734048d45b8f99b5" providerId="LiveId" clId="{7C37717C-4FD7-4988-95F6-FDED244EA5B2}" dt="2021-04-06T00:22:09.614" v="42" actId="1076"/>
          <ac:picMkLst>
            <pc:docMk/>
            <pc:sldMk cId="859837025" sldId="716"/>
            <ac:picMk id="1026" creationId="{B1D28C20-74CF-4386-B51F-E7E978B0C675}"/>
          </ac:picMkLst>
        </pc:picChg>
      </pc:sldChg>
      <pc:sldChg chg="del">
        <pc:chgData name="ALEXANDRE" userId="734048d45b8f99b5" providerId="LiveId" clId="{7C37717C-4FD7-4988-95F6-FDED244EA5B2}" dt="2021-04-06T00:20:36.929" v="18" actId="47"/>
        <pc:sldMkLst>
          <pc:docMk/>
          <pc:sldMk cId="2087818354" sldId="717"/>
        </pc:sldMkLst>
      </pc:sldChg>
      <pc:sldChg chg="del">
        <pc:chgData name="ALEXANDRE" userId="734048d45b8f99b5" providerId="LiveId" clId="{7C37717C-4FD7-4988-95F6-FDED244EA5B2}" dt="2021-04-06T00:20:36.929" v="18" actId="47"/>
        <pc:sldMkLst>
          <pc:docMk/>
          <pc:sldMk cId="2126178440" sldId="718"/>
        </pc:sldMkLst>
      </pc:sldChg>
      <pc:sldChg chg="del">
        <pc:chgData name="ALEXANDRE" userId="734048d45b8f99b5" providerId="LiveId" clId="{7C37717C-4FD7-4988-95F6-FDED244EA5B2}" dt="2021-04-06T00:20:36.929" v="18" actId="47"/>
        <pc:sldMkLst>
          <pc:docMk/>
          <pc:sldMk cId="427138349" sldId="719"/>
        </pc:sldMkLst>
      </pc:sldChg>
      <pc:sldChg chg="del">
        <pc:chgData name="ALEXANDRE" userId="734048d45b8f99b5" providerId="LiveId" clId="{7C37717C-4FD7-4988-95F6-FDED244EA5B2}" dt="2021-04-06T00:20:36.929" v="18" actId="47"/>
        <pc:sldMkLst>
          <pc:docMk/>
          <pc:sldMk cId="381897879" sldId="720"/>
        </pc:sldMkLst>
      </pc:sldChg>
      <pc:sldChg chg="del">
        <pc:chgData name="ALEXANDRE" userId="734048d45b8f99b5" providerId="LiveId" clId="{7C37717C-4FD7-4988-95F6-FDED244EA5B2}" dt="2021-04-06T00:20:36.929" v="18" actId="47"/>
        <pc:sldMkLst>
          <pc:docMk/>
          <pc:sldMk cId="1825109922" sldId="721"/>
        </pc:sldMkLst>
      </pc:sldChg>
      <pc:sldChg chg="del">
        <pc:chgData name="ALEXANDRE" userId="734048d45b8f99b5" providerId="LiveId" clId="{7C37717C-4FD7-4988-95F6-FDED244EA5B2}" dt="2021-04-06T00:20:36.929" v="18" actId="47"/>
        <pc:sldMkLst>
          <pc:docMk/>
          <pc:sldMk cId="835446947" sldId="722"/>
        </pc:sldMkLst>
      </pc:sldChg>
      <pc:sldChg chg="del">
        <pc:chgData name="ALEXANDRE" userId="734048d45b8f99b5" providerId="LiveId" clId="{7C37717C-4FD7-4988-95F6-FDED244EA5B2}" dt="2021-04-06T00:20:36.929" v="18" actId="47"/>
        <pc:sldMkLst>
          <pc:docMk/>
          <pc:sldMk cId="1216764747" sldId="725"/>
        </pc:sldMkLst>
      </pc:sldChg>
      <pc:sldChg chg="del">
        <pc:chgData name="ALEXANDRE" userId="734048d45b8f99b5" providerId="LiveId" clId="{7C37717C-4FD7-4988-95F6-FDED244EA5B2}" dt="2021-04-06T00:20:36.929" v="18" actId="47"/>
        <pc:sldMkLst>
          <pc:docMk/>
          <pc:sldMk cId="1046976415" sldId="726"/>
        </pc:sldMkLst>
      </pc:sldChg>
      <pc:sldChg chg="del">
        <pc:chgData name="ALEXANDRE" userId="734048d45b8f99b5" providerId="LiveId" clId="{7C37717C-4FD7-4988-95F6-FDED244EA5B2}" dt="2021-04-06T00:20:36.929" v="18" actId="47"/>
        <pc:sldMkLst>
          <pc:docMk/>
          <pc:sldMk cId="504176728" sldId="727"/>
        </pc:sldMkLst>
      </pc:sldChg>
      <pc:sldChg chg="del">
        <pc:chgData name="ALEXANDRE" userId="734048d45b8f99b5" providerId="LiveId" clId="{7C37717C-4FD7-4988-95F6-FDED244EA5B2}" dt="2021-04-06T00:20:36.929" v="18" actId="47"/>
        <pc:sldMkLst>
          <pc:docMk/>
          <pc:sldMk cId="2963094558" sldId="728"/>
        </pc:sldMkLst>
      </pc:sldChg>
      <pc:sldChg chg="del">
        <pc:chgData name="ALEXANDRE" userId="734048d45b8f99b5" providerId="LiveId" clId="{7C37717C-4FD7-4988-95F6-FDED244EA5B2}" dt="2021-04-06T00:20:36.929" v="18" actId="47"/>
        <pc:sldMkLst>
          <pc:docMk/>
          <pc:sldMk cId="1640664085" sldId="729"/>
        </pc:sldMkLst>
      </pc:sldChg>
      <pc:sldChg chg="del">
        <pc:chgData name="ALEXANDRE" userId="734048d45b8f99b5" providerId="LiveId" clId="{7C37717C-4FD7-4988-95F6-FDED244EA5B2}" dt="2021-04-06T00:20:36.929" v="18" actId="47"/>
        <pc:sldMkLst>
          <pc:docMk/>
          <pc:sldMk cId="2328098944" sldId="730"/>
        </pc:sldMkLst>
      </pc:sldChg>
      <pc:sldChg chg="del">
        <pc:chgData name="ALEXANDRE" userId="734048d45b8f99b5" providerId="LiveId" clId="{7C37717C-4FD7-4988-95F6-FDED244EA5B2}" dt="2021-04-06T00:20:36.929" v="18" actId="47"/>
        <pc:sldMkLst>
          <pc:docMk/>
          <pc:sldMk cId="63921774" sldId="731"/>
        </pc:sldMkLst>
      </pc:sldChg>
      <pc:sldChg chg="del">
        <pc:chgData name="ALEXANDRE" userId="734048d45b8f99b5" providerId="LiveId" clId="{7C37717C-4FD7-4988-95F6-FDED244EA5B2}" dt="2021-04-06T00:20:36.929" v="18" actId="47"/>
        <pc:sldMkLst>
          <pc:docMk/>
          <pc:sldMk cId="4046822958" sldId="732"/>
        </pc:sldMkLst>
      </pc:sldChg>
      <pc:sldChg chg="del">
        <pc:chgData name="ALEXANDRE" userId="734048d45b8f99b5" providerId="LiveId" clId="{7C37717C-4FD7-4988-95F6-FDED244EA5B2}" dt="2021-04-06T00:20:36.929" v="18" actId="47"/>
        <pc:sldMkLst>
          <pc:docMk/>
          <pc:sldMk cId="52256502" sldId="733"/>
        </pc:sldMkLst>
      </pc:sldChg>
      <pc:sldChg chg="del">
        <pc:chgData name="ALEXANDRE" userId="734048d45b8f99b5" providerId="LiveId" clId="{7C37717C-4FD7-4988-95F6-FDED244EA5B2}" dt="2021-04-06T00:20:36.929" v="18" actId="47"/>
        <pc:sldMkLst>
          <pc:docMk/>
          <pc:sldMk cId="3611961767" sldId="737"/>
        </pc:sldMkLst>
      </pc:sldChg>
      <pc:sldChg chg="del">
        <pc:chgData name="ALEXANDRE" userId="734048d45b8f99b5" providerId="LiveId" clId="{7C37717C-4FD7-4988-95F6-FDED244EA5B2}" dt="2021-04-06T00:20:36.929" v="18" actId="47"/>
        <pc:sldMkLst>
          <pc:docMk/>
          <pc:sldMk cId="1485739715" sldId="738"/>
        </pc:sldMkLst>
      </pc:sldChg>
      <pc:sldChg chg="del">
        <pc:chgData name="ALEXANDRE" userId="734048d45b8f99b5" providerId="LiveId" clId="{7C37717C-4FD7-4988-95F6-FDED244EA5B2}" dt="2021-04-06T00:20:36.929" v="18" actId="47"/>
        <pc:sldMkLst>
          <pc:docMk/>
          <pc:sldMk cId="674143089" sldId="739"/>
        </pc:sldMkLst>
      </pc:sldChg>
      <pc:sldChg chg="del">
        <pc:chgData name="ALEXANDRE" userId="734048d45b8f99b5" providerId="LiveId" clId="{7C37717C-4FD7-4988-95F6-FDED244EA5B2}" dt="2021-04-06T00:20:36.929" v="18" actId="47"/>
        <pc:sldMkLst>
          <pc:docMk/>
          <pc:sldMk cId="2441314478" sldId="740"/>
        </pc:sldMkLst>
      </pc:sldChg>
      <pc:sldChg chg="del">
        <pc:chgData name="ALEXANDRE" userId="734048d45b8f99b5" providerId="LiveId" clId="{7C37717C-4FD7-4988-95F6-FDED244EA5B2}" dt="2021-04-06T00:20:36.929" v="18" actId="47"/>
        <pc:sldMkLst>
          <pc:docMk/>
          <pc:sldMk cId="4017455696" sldId="742"/>
        </pc:sldMkLst>
      </pc:sldChg>
      <pc:sldChg chg="modSp mod">
        <pc:chgData name="ALEXANDRE" userId="734048d45b8f99b5" providerId="LiveId" clId="{7C37717C-4FD7-4988-95F6-FDED244EA5B2}" dt="2021-04-06T00:20:26.348" v="16" actId="20577"/>
        <pc:sldMkLst>
          <pc:docMk/>
          <pc:sldMk cId="1028661493" sldId="743"/>
        </pc:sldMkLst>
        <pc:spChg chg="mod">
          <ac:chgData name="ALEXANDRE" userId="734048d45b8f99b5" providerId="LiveId" clId="{7C37717C-4FD7-4988-95F6-FDED244EA5B2}" dt="2021-04-06T00:20:15.795" v="1" actId="20577"/>
          <ac:spMkLst>
            <pc:docMk/>
            <pc:sldMk cId="1028661493" sldId="743"/>
            <ac:spMk id="4" creationId="{10FC7B3D-DECB-6B4A-B36D-F34E590AB03F}"/>
          </ac:spMkLst>
        </pc:spChg>
        <pc:spChg chg="mod">
          <ac:chgData name="ALEXANDRE" userId="734048d45b8f99b5" providerId="LiveId" clId="{7C37717C-4FD7-4988-95F6-FDED244EA5B2}" dt="2021-04-06T00:20:26.348" v="16" actId="20577"/>
          <ac:spMkLst>
            <pc:docMk/>
            <pc:sldMk cId="1028661493" sldId="743"/>
            <ac:spMk id="7" creationId="{9033DC5E-112F-4E31-BEC8-F07E06D15EAD}"/>
          </ac:spMkLst>
        </pc:spChg>
      </pc:sldChg>
      <pc:sldChg chg="modSp add mod">
        <pc:chgData name="ALEXANDRE" userId="734048d45b8f99b5" providerId="LiveId" clId="{7C37717C-4FD7-4988-95F6-FDED244EA5B2}" dt="2021-04-06T11:04:07.705" v="1193" actId="14"/>
        <pc:sldMkLst>
          <pc:docMk/>
          <pc:sldMk cId="1321165930" sldId="744"/>
        </pc:sldMkLst>
        <pc:spChg chg="mod">
          <ac:chgData name="ALEXANDRE" userId="734048d45b8f99b5" providerId="LiveId" clId="{7C37717C-4FD7-4988-95F6-FDED244EA5B2}" dt="2021-04-06T11:04:02.521" v="1191" actId="20577"/>
          <ac:spMkLst>
            <pc:docMk/>
            <pc:sldMk cId="1321165930" sldId="744"/>
            <ac:spMk id="2" creationId="{10082F9C-D14C-4D0E-909E-B217BE6C2514}"/>
          </ac:spMkLst>
        </pc:spChg>
        <pc:spChg chg="mod">
          <ac:chgData name="ALEXANDRE" userId="734048d45b8f99b5" providerId="LiveId" clId="{7C37717C-4FD7-4988-95F6-FDED244EA5B2}" dt="2021-04-06T11:04:07.705" v="1193" actId="14"/>
          <ac:spMkLst>
            <pc:docMk/>
            <pc:sldMk cId="1321165930" sldId="744"/>
            <ac:spMk id="3" creationId="{2D4C1F5B-1C4B-4A3E-9A52-78E44BEB9DCB}"/>
          </ac:spMkLst>
        </pc:spChg>
      </pc:sldChg>
      <pc:sldChg chg="del">
        <pc:chgData name="ALEXANDRE" userId="734048d45b8f99b5" providerId="LiveId" clId="{7C37717C-4FD7-4988-95F6-FDED244EA5B2}" dt="2021-04-06T00:20:36.929" v="18" actId="47"/>
        <pc:sldMkLst>
          <pc:docMk/>
          <pc:sldMk cId="974183136" sldId="745"/>
        </pc:sldMkLst>
      </pc:sldChg>
      <pc:sldChg chg="modSp add mod">
        <pc:chgData name="ALEXANDRE" userId="734048d45b8f99b5" providerId="LiveId" clId="{7C37717C-4FD7-4988-95F6-FDED244EA5B2}" dt="2021-04-06T11:04:12.204" v="1194" actId="1076"/>
        <pc:sldMkLst>
          <pc:docMk/>
          <pc:sldMk cId="1221753025" sldId="745"/>
        </pc:sldMkLst>
        <pc:spChg chg="mod">
          <ac:chgData name="ALEXANDRE" userId="734048d45b8f99b5" providerId="LiveId" clId="{7C37717C-4FD7-4988-95F6-FDED244EA5B2}" dt="2021-04-06T11:04:12.204" v="1194" actId="1076"/>
          <ac:spMkLst>
            <pc:docMk/>
            <pc:sldMk cId="1221753025" sldId="745"/>
            <ac:spMk id="2" creationId="{10082F9C-D14C-4D0E-909E-B217BE6C2514}"/>
          </ac:spMkLst>
        </pc:spChg>
        <pc:spChg chg="mod">
          <ac:chgData name="ALEXANDRE" userId="734048d45b8f99b5" providerId="LiveId" clId="{7C37717C-4FD7-4988-95F6-FDED244EA5B2}" dt="2021-04-06T00:25:45.416" v="283" actId="20577"/>
          <ac:spMkLst>
            <pc:docMk/>
            <pc:sldMk cId="1221753025" sldId="745"/>
            <ac:spMk id="3" creationId="{2D4C1F5B-1C4B-4A3E-9A52-78E44BEB9DCB}"/>
          </ac:spMkLst>
        </pc:spChg>
      </pc:sldChg>
      <pc:sldChg chg="addSp modSp add mod">
        <pc:chgData name="ALEXANDRE" userId="734048d45b8f99b5" providerId="LiveId" clId="{7C37717C-4FD7-4988-95F6-FDED244EA5B2}" dt="2021-04-06T11:04:25.948" v="1210" actId="20577"/>
        <pc:sldMkLst>
          <pc:docMk/>
          <pc:sldMk cId="1218790161" sldId="746"/>
        </pc:sldMkLst>
        <pc:spChg chg="mod">
          <ac:chgData name="ALEXANDRE" userId="734048d45b8f99b5" providerId="LiveId" clId="{7C37717C-4FD7-4988-95F6-FDED244EA5B2}" dt="2021-04-06T11:04:25.948" v="1210" actId="20577"/>
          <ac:spMkLst>
            <pc:docMk/>
            <pc:sldMk cId="1218790161" sldId="746"/>
            <ac:spMk id="2" creationId="{10082F9C-D14C-4D0E-909E-B217BE6C2514}"/>
          </ac:spMkLst>
        </pc:spChg>
        <pc:spChg chg="mod">
          <ac:chgData name="ALEXANDRE" userId="734048d45b8f99b5" providerId="LiveId" clId="{7C37717C-4FD7-4988-95F6-FDED244EA5B2}" dt="2021-04-06T00:33:12.524" v="323" actId="27636"/>
          <ac:spMkLst>
            <pc:docMk/>
            <pc:sldMk cId="1218790161" sldId="746"/>
            <ac:spMk id="3" creationId="{2D4C1F5B-1C4B-4A3E-9A52-78E44BEB9DCB}"/>
          </ac:spMkLst>
        </pc:spChg>
        <pc:spChg chg="add mod">
          <ac:chgData name="ALEXANDRE" userId="734048d45b8f99b5" providerId="LiveId" clId="{7C37717C-4FD7-4988-95F6-FDED244EA5B2}" dt="2021-04-06T00:33:31.761" v="329" actId="1076"/>
          <ac:spMkLst>
            <pc:docMk/>
            <pc:sldMk cId="1218790161" sldId="746"/>
            <ac:spMk id="6" creationId="{41D1FD66-6F79-49A8-9D56-3578F0DA4203}"/>
          </ac:spMkLst>
        </pc:spChg>
      </pc:sldChg>
      <pc:sldChg chg="del">
        <pc:chgData name="ALEXANDRE" userId="734048d45b8f99b5" providerId="LiveId" clId="{7C37717C-4FD7-4988-95F6-FDED244EA5B2}" dt="2021-04-06T00:20:12.576" v="0" actId="47"/>
        <pc:sldMkLst>
          <pc:docMk/>
          <pc:sldMk cId="1930516873" sldId="746"/>
        </pc:sldMkLst>
      </pc:sldChg>
      <pc:sldChg chg="addSp modSp add mod">
        <pc:chgData name="ALEXANDRE" userId="734048d45b8f99b5" providerId="LiveId" clId="{7C37717C-4FD7-4988-95F6-FDED244EA5B2}" dt="2021-04-06T11:05:10.966" v="1236" actId="1076"/>
        <pc:sldMkLst>
          <pc:docMk/>
          <pc:sldMk cId="885353630" sldId="747"/>
        </pc:sldMkLst>
        <pc:spChg chg="mod">
          <ac:chgData name="ALEXANDRE" userId="734048d45b8f99b5" providerId="LiveId" clId="{7C37717C-4FD7-4988-95F6-FDED244EA5B2}" dt="2021-04-06T11:04:51.967" v="1229" actId="1076"/>
          <ac:spMkLst>
            <pc:docMk/>
            <pc:sldMk cId="885353630" sldId="747"/>
            <ac:spMk id="2" creationId="{10082F9C-D14C-4D0E-909E-B217BE6C2514}"/>
          </ac:spMkLst>
        </pc:spChg>
        <pc:spChg chg="mod">
          <ac:chgData name="ALEXANDRE" userId="734048d45b8f99b5" providerId="LiveId" clId="{7C37717C-4FD7-4988-95F6-FDED244EA5B2}" dt="2021-04-06T11:05:10.966" v="1236" actId="1076"/>
          <ac:spMkLst>
            <pc:docMk/>
            <pc:sldMk cId="885353630" sldId="747"/>
            <ac:spMk id="3" creationId="{2D4C1F5B-1C4B-4A3E-9A52-78E44BEB9DCB}"/>
          </ac:spMkLst>
        </pc:spChg>
        <pc:spChg chg="mod">
          <ac:chgData name="ALEXANDRE" userId="734048d45b8f99b5" providerId="LiveId" clId="{7C37717C-4FD7-4988-95F6-FDED244EA5B2}" dt="2021-04-06T11:05:08.436" v="1235" actId="1076"/>
          <ac:spMkLst>
            <pc:docMk/>
            <pc:sldMk cId="885353630" sldId="747"/>
            <ac:spMk id="6" creationId="{41D1FD66-6F79-49A8-9D56-3578F0DA4203}"/>
          </ac:spMkLst>
        </pc:spChg>
        <pc:picChg chg="add mod">
          <ac:chgData name="ALEXANDRE" userId="734048d45b8f99b5" providerId="LiveId" clId="{7C37717C-4FD7-4988-95F6-FDED244EA5B2}" dt="2021-04-06T11:04:43.728" v="1226" actId="1076"/>
          <ac:picMkLst>
            <pc:docMk/>
            <pc:sldMk cId="885353630" sldId="747"/>
            <ac:picMk id="2050" creationId="{B52D9AA1-3E46-47FB-9915-D21B690C2DB3}"/>
          </ac:picMkLst>
        </pc:picChg>
        <pc:picChg chg="add mod">
          <ac:chgData name="ALEXANDRE" userId="734048d45b8f99b5" providerId="LiveId" clId="{7C37717C-4FD7-4988-95F6-FDED244EA5B2}" dt="2021-04-06T11:04:45.327" v="1227" actId="1076"/>
          <ac:picMkLst>
            <pc:docMk/>
            <pc:sldMk cId="885353630" sldId="747"/>
            <ac:picMk id="2052" creationId="{2440D30C-7D8C-4185-8B62-38D2740D500B}"/>
          </ac:picMkLst>
        </pc:picChg>
      </pc:sldChg>
      <pc:sldChg chg="addSp delSp modSp add mod">
        <pc:chgData name="ALEXANDRE" userId="734048d45b8f99b5" providerId="LiveId" clId="{7C37717C-4FD7-4988-95F6-FDED244EA5B2}" dt="2021-04-06T11:05:46.565" v="1262" actId="1076"/>
        <pc:sldMkLst>
          <pc:docMk/>
          <pc:sldMk cId="1443254881" sldId="748"/>
        </pc:sldMkLst>
        <pc:spChg chg="mod">
          <ac:chgData name="ALEXANDRE" userId="734048d45b8f99b5" providerId="LiveId" clId="{7C37717C-4FD7-4988-95F6-FDED244EA5B2}" dt="2021-04-06T11:05:30.599" v="1254" actId="20577"/>
          <ac:spMkLst>
            <pc:docMk/>
            <pc:sldMk cId="1443254881" sldId="748"/>
            <ac:spMk id="2" creationId="{10082F9C-D14C-4D0E-909E-B217BE6C2514}"/>
          </ac:spMkLst>
        </pc:spChg>
        <pc:spChg chg="del mod">
          <ac:chgData name="ALEXANDRE" userId="734048d45b8f99b5" providerId="LiveId" clId="{7C37717C-4FD7-4988-95F6-FDED244EA5B2}" dt="2021-04-06T11:05:37.312" v="1257" actId="478"/>
          <ac:spMkLst>
            <pc:docMk/>
            <pc:sldMk cId="1443254881" sldId="748"/>
            <ac:spMk id="3" creationId="{2D4C1F5B-1C4B-4A3E-9A52-78E44BEB9DCB}"/>
          </ac:spMkLst>
        </pc:spChg>
        <pc:spChg chg="del">
          <ac:chgData name="ALEXANDRE" userId="734048d45b8f99b5" providerId="LiveId" clId="{7C37717C-4FD7-4988-95F6-FDED244EA5B2}" dt="2021-04-06T00:44:11.431" v="484" actId="478"/>
          <ac:spMkLst>
            <pc:docMk/>
            <pc:sldMk cId="1443254881" sldId="748"/>
            <ac:spMk id="6" creationId="{41D1FD66-6F79-49A8-9D56-3578F0DA4203}"/>
          </ac:spMkLst>
        </pc:spChg>
        <pc:spChg chg="add del mod">
          <ac:chgData name="ALEXANDRE" userId="734048d45b8f99b5" providerId="LiveId" clId="{7C37717C-4FD7-4988-95F6-FDED244EA5B2}" dt="2021-04-06T11:05:39.610" v="1258" actId="478"/>
          <ac:spMkLst>
            <pc:docMk/>
            <pc:sldMk cId="1443254881" sldId="748"/>
            <ac:spMk id="6" creationId="{B4F850F8-DEAD-46B9-9FF6-34DC87D25F46}"/>
          </ac:spMkLst>
        </pc:spChg>
        <pc:picChg chg="add del mod">
          <ac:chgData name="ALEXANDRE" userId="734048d45b8f99b5" providerId="LiveId" clId="{7C37717C-4FD7-4988-95F6-FDED244EA5B2}" dt="2021-04-06T11:05:32.627" v="1255" actId="478"/>
          <ac:picMkLst>
            <pc:docMk/>
            <pc:sldMk cId="1443254881" sldId="748"/>
            <ac:picMk id="5" creationId="{BEE9F808-3CEC-4CD7-A5FB-25BFDD060F80}"/>
          </ac:picMkLst>
        </pc:picChg>
        <pc:picChg chg="add mod">
          <ac:chgData name="ALEXANDRE" userId="734048d45b8f99b5" providerId="LiveId" clId="{7C37717C-4FD7-4988-95F6-FDED244EA5B2}" dt="2021-04-06T11:05:46.565" v="1262" actId="1076"/>
          <ac:picMkLst>
            <pc:docMk/>
            <pc:sldMk cId="1443254881" sldId="748"/>
            <ac:picMk id="7" creationId="{3B611FAB-5952-43A7-B9B1-DCEE74177BCB}"/>
          </ac:picMkLst>
        </pc:picChg>
        <pc:picChg chg="mod">
          <ac:chgData name="ALEXANDRE" userId="734048d45b8f99b5" providerId="LiveId" clId="{7C37717C-4FD7-4988-95F6-FDED244EA5B2}" dt="2021-04-06T11:05:34.760" v="1256" actId="1076"/>
          <ac:picMkLst>
            <pc:docMk/>
            <pc:sldMk cId="1443254881" sldId="748"/>
            <ac:picMk id="1026" creationId="{B1D28C20-74CF-4386-B51F-E7E978B0C675}"/>
          </ac:picMkLst>
        </pc:picChg>
        <pc:picChg chg="del">
          <ac:chgData name="ALEXANDRE" userId="734048d45b8f99b5" providerId="LiveId" clId="{7C37717C-4FD7-4988-95F6-FDED244EA5B2}" dt="2021-04-06T00:44:09.044" v="483" actId="478"/>
          <ac:picMkLst>
            <pc:docMk/>
            <pc:sldMk cId="1443254881" sldId="748"/>
            <ac:picMk id="2050" creationId="{B52D9AA1-3E46-47FB-9915-D21B690C2DB3}"/>
          </ac:picMkLst>
        </pc:picChg>
        <pc:picChg chg="del">
          <ac:chgData name="ALEXANDRE" userId="734048d45b8f99b5" providerId="LiveId" clId="{7C37717C-4FD7-4988-95F6-FDED244EA5B2}" dt="2021-04-06T00:44:09.044" v="483" actId="478"/>
          <ac:picMkLst>
            <pc:docMk/>
            <pc:sldMk cId="1443254881" sldId="748"/>
            <ac:picMk id="2052" creationId="{2440D30C-7D8C-4185-8B62-38D2740D500B}"/>
          </ac:picMkLst>
        </pc:picChg>
      </pc:sldChg>
      <pc:sldChg chg="addSp delSp modSp add mod">
        <pc:chgData name="ALEXANDRE" userId="734048d45b8f99b5" providerId="LiveId" clId="{7C37717C-4FD7-4988-95F6-FDED244EA5B2}" dt="2021-04-06T11:42:15.826" v="1931" actId="403"/>
        <pc:sldMkLst>
          <pc:docMk/>
          <pc:sldMk cId="1485776666" sldId="749"/>
        </pc:sldMkLst>
        <pc:spChg chg="mod">
          <ac:chgData name="ALEXANDRE" userId="734048d45b8f99b5" providerId="LiveId" clId="{7C37717C-4FD7-4988-95F6-FDED244EA5B2}" dt="2021-04-06T00:49:08.476" v="540" actId="1076"/>
          <ac:spMkLst>
            <pc:docMk/>
            <pc:sldMk cId="1485776666" sldId="749"/>
            <ac:spMk id="2" creationId="{10082F9C-D14C-4D0E-909E-B217BE6C2514}"/>
          </ac:spMkLst>
        </pc:spChg>
        <pc:spChg chg="mod">
          <ac:chgData name="ALEXANDRE" userId="734048d45b8f99b5" providerId="LiveId" clId="{7C37717C-4FD7-4988-95F6-FDED244EA5B2}" dt="2021-04-06T11:42:15.826" v="1931" actId="403"/>
          <ac:spMkLst>
            <pc:docMk/>
            <pc:sldMk cId="1485776666" sldId="749"/>
            <ac:spMk id="3" creationId="{2D4C1F5B-1C4B-4A3E-9A52-78E44BEB9DCB}"/>
          </ac:spMkLst>
        </pc:spChg>
        <pc:spChg chg="add del mod">
          <ac:chgData name="ALEXANDRE" userId="734048d45b8f99b5" providerId="LiveId" clId="{7C37717C-4FD7-4988-95F6-FDED244EA5B2}" dt="2021-04-06T00:51:46.360" v="570" actId="478"/>
          <ac:spMkLst>
            <pc:docMk/>
            <pc:sldMk cId="1485776666" sldId="749"/>
            <ac:spMk id="10" creationId="{B6A5B957-2F7D-41ED-9B7E-64B02FF7C316}"/>
          </ac:spMkLst>
        </pc:spChg>
        <pc:picChg chg="del">
          <ac:chgData name="ALEXANDRE" userId="734048d45b8f99b5" providerId="LiveId" clId="{7C37717C-4FD7-4988-95F6-FDED244EA5B2}" dt="2021-04-06T00:48:56.232" v="524" actId="478"/>
          <ac:picMkLst>
            <pc:docMk/>
            <pc:sldMk cId="1485776666" sldId="749"/>
            <ac:picMk id="5" creationId="{BEE9F808-3CEC-4CD7-A5FB-25BFDD060F80}"/>
          </ac:picMkLst>
        </pc:picChg>
        <pc:picChg chg="add del mod">
          <ac:chgData name="ALEXANDRE" userId="734048d45b8f99b5" providerId="LiveId" clId="{7C37717C-4FD7-4988-95F6-FDED244EA5B2}" dt="2021-04-06T00:51:46.360" v="570" actId="478"/>
          <ac:picMkLst>
            <pc:docMk/>
            <pc:sldMk cId="1485776666" sldId="749"/>
            <ac:picMk id="6" creationId="{1785969C-EFD0-404D-B069-8EA2D9BC0A9F}"/>
          </ac:picMkLst>
        </pc:picChg>
        <pc:picChg chg="mod">
          <ac:chgData name="ALEXANDRE" userId="734048d45b8f99b5" providerId="LiveId" clId="{7C37717C-4FD7-4988-95F6-FDED244EA5B2}" dt="2021-04-06T00:49:12.340" v="541" actId="1076"/>
          <ac:picMkLst>
            <pc:docMk/>
            <pc:sldMk cId="1485776666" sldId="749"/>
            <ac:picMk id="1026" creationId="{B1D28C20-74CF-4386-B51F-E7E978B0C675}"/>
          </ac:picMkLst>
        </pc:picChg>
        <pc:picChg chg="add del mod">
          <ac:chgData name="ALEXANDRE" userId="734048d45b8f99b5" providerId="LiveId" clId="{7C37717C-4FD7-4988-95F6-FDED244EA5B2}" dt="2021-04-06T00:50:22.574" v="551" actId="478"/>
          <ac:picMkLst>
            <pc:docMk/>
            <pc:sldMk cId="1485776666" sldId="749"/>
            <ac:picMk id="3074" creationId="{DBE7213E-1F28-422E-B599-C1D82877CDC4}"/>
          </ac:picMkLst>
        </pc:picChg>
        <pc:picChg chg="add mod">
          <ac:chgData name="ALEXANDRE" userId="734048d45b8f99b5" providerId="LiveId" clId="{7C37717C-4FD7-4988-95F6-FDED244EA5B2}" dt="2021-04-06T00:53:46.677" v="579" actId="1076"/>
          <ac:picMkLst>
            <pc:docMk/>
            <pc:sldMk cId="1485776666" sldId="749"/>
            <ac:picMk id="3076" creationId="{65BFEAA9-FC0E-42B8-B2D8-153A505BBB98}"/>
          </ac:picMkLst>
        </pc:picChg>
      </pc:sldChg>
      <pc:sldChg chg="addSp delSp modSp add mod">
        <pc:chgData name="ALEXANDRE" userId="734048d45b8f99b5" providerId="LiveId" clId="{7C37717C-4FD7-4988-95F6-FDED244EA5B2}" dt="2021-04-06T11:42:41.678" v="1937" actId="1076"/>
        <pc:sldMkLst>
          <pc:docMk/>
          <pc:sldMk cId="4158406737" sldId="750"/>
        </pc:sldMkLst>
        <pc:spChg chg="del">
          <ac:chgData name="ALEXANDRE" userId="734048d45b8f99b5" providerId="LiveId" clId="{7C37717C-4FD7-4988-95F6-FDED244EA5B2}" dt="2021-04-06T00:50:43.128" v="555" actId="478"/>
          <ac:spMkLst>
            <pc:docMk/>
            <pc:sldMk cId="4158406737" sldId="750"/>
            <ac:spMk id="3" creationId="{2D4C1F5B-1C4B-4A3E-9A52-78E44BEB9DCB}"/>
          </ac:spMkLst>
        </pc:spChg>
        <pc:spChg chg="add del mod">
          <ac:chgData name="ALEXANDRE" userId="734048d45b8f99b5" providerId="LiveId" clId="{7C37717C-4FD7-4988-95F6-FDED244EA5B2}" dt="2021-04-06T00:50:49.325" v="556" actId="478"/>
          <ac:spMkLst>
            <pc:docMk/>
            <pc:sldMk cId="4158406737" sldId="750"/>
            <ac:spMk id="5" creationId="{B1276038-066E-4663-B1DC-4A8E7ABE4331}"/>
          </ac:spMkLst>
        </pc:spChg>
        <pc:spChg chg="mod">
          <ac:chgData name="ALEXANDRE" userId="734048d45b8f99b5" providerId="LiveId" clId="{7C37717C-4FD7-4988-95F6-FDED244EA5B2}" dt="2021-04-06T11:42:41.678" v="1937" actId="1076"/>
          <ac:spMkLst>
            <pc:docMk/>
            <pc:sldMk cId="4158406737" sldId="750"/>
            <ac:spMk id="10" creationId="{B6A5B957-2F7D-41ED-9B7E-64B02FF7C316}"/>
          </ac:spMkLst>
        </pc:spChg>
        <pc:picChg chg="mod">
          <ac:chgData name="ALEXANDRE" userId="734048d45b8f99b5" providerId="LiveId" clId="{7C37717C-4FD7-4988-95F6-FDED244EA5B2}" dt="2021-04-06T11:42:30.923" v="1934" actId="1076"/>
          <ac:picMkLst>
            <pc:docMk/>
            <pc:sldMk cId="4158406737" sldId="750"/>
            <ac:picMk id="6" creationId="{1785969C-EFD0-404D-B069-8EA2D9BC0A9F}"/>
          </ac:picMkLst>
        </pc:picChg>
        <pc:picChg chg="mod">
          <ac:chgData name="ALEXANDRE" userId="734048d45b8f99b5" providerId="LiveId" clId="{7C37717C-4FD7-4988-95F6-FDED244EA5B2}" dt="2021-04-06T11:42:28.978" v="1933" actId="14100"/>
          <ac:picMkLst>
            <pc:docMk/>
            <pc:sldMk cId="4158406737" sldId="750"/>
            <ac:picMk id="1026" creationId="{B1D28C20-74CF-4386-B51F-E7E978B0C675}"/>
          </ac:picMkLst>
        </pc:picChg>
      </pc:sldChg>
      <pc:sldChg chg="addSp delSp modSp add mod chgLayout">
        <pc:chgData name="ALEXANDRE" userId="734048d45b8f99b5" providerId="LiveId" clId="{7C37717C-4FD7-4988-95F6-FDED244EA5B2}" dt="2021-04-06T11:43:09.899" v="1948" actId="1076"/>
        <pc:sldMkLst>
          <pc:docMk/>
          <pc:sldMk cId="3824413338" sldId="751"/>
        </pc:sldMkLst>
        <pc:spChg chg="mod ord">
          <ac:chgData name="ALEXANDRE" userId="734048d45b8f99b5" providerId="LiveId" clId="{7C37717C-4FD7-4988-95F6-FDED244EA5B2}" dt="2021-04-06T11:42:49.063" v="1939" actId="403"/>
          <ac:spMkLst>
            <pc:docMk/>
            <pc:sldMk cId="3824413338" sldId="751"/>
            <ac:spMk id="2" creationId="{10082F9C-D14C-4D0E-909E-B217BE6C2514}"/>
          </ac:spMkLst>
        </pc:spChg>
        <pc:spChg chg="add mod ord">
          <ac:chgData name="ALEXANDRE" userId="734048d45b8f99b5" providerId="LiveId" clId="{7C37717C-4FD7-4988-95F6-FDED244EA5B2}" dt="2021-04-06T11:43:02.725" v="1947" actId="27636"/>
          <ac:spMkLst>
            <pc:docMk/>
            <pc:sldMk cId="3824413338" sldId="751"/>
            <ac:spMk id="3" creationId="{07E0995F-14E1-4A13-A538-53E5BCF06983}"/>
          </ac:spMkLst>
        </pc:spChg>
        <pc:spChg chg="del">
          <ac:chgData name="ALEXANDRE" userId="734048d45b8f99b5" providerId="LiveId" clId="{7C37717C-4FD7-4988-95F6-FDED244EA5B2}" dt="2021-04-06T00:55:22.352" v="599" actId="478"/>
          <ac:spMkLst>
            <pc:docMk/>
            <pc:sldMk cId="3824413338" sldId="751"/>
            <ac:spMk id="10" creationId="{B6A5B957-2F7D-41ED-9B7E-64B02FF7C316}"/>
          </ac:spMkLst>
        </pc:spChg>
        <pc:picChg chg="add mod">
          <ac:chgData name="ALEXANDRE" userId="734048d45b8f99b5" providerId="LiveId" clId="{7C37717C-4FD7-4988-95F6-FDED244EA5B2}" dt="2021-04-06T11:43:09.899" v="1948" actId="1076"/>
          <ac:picMkLst>
            <pc:docMk/>
            <pc:sldMk cId="3824413338" sldId="751"/>
            <ac:picMk id="5" creationId="{692ECA37-109A-4D95-9CFE-F7E9C64DA983}"/>
          </ac:picMkLst>
        </pc:picChg>
        <pc:picChg chg="del">
          <ac:chgData name="ALEXANDRE" userId="734048d45b8f99b5" providerId="LiveId" clId="{7C37717C-4FD7-4988-95F6-FDED244EA5B2}" dt="2021-04-06T00:54:52.451" v="598" actId="478"/>
          <ac:picMkLst>
            <pc:docMk/>
            <pc:sldMk cId="3824413338" sldId="751"/>
            <ac:picMk id="6" creationId="{1785969C-EFD0-404D-B069-8EA2D9BC0A9F}"/>
          </ac:picMkLst>
        </pc:picChg>
        <pc:picChg chg="mod">
          <ac:chgData name="ALEXANDRE" userId="734048d45b8f99b5" providerId="LiveId" clId="{7C37717C-4FD7-4988-95F6-FDED244EA5B2}" dt="2021-04-06T11:42:51.346" v="1940" actId="14100"/>
          <ac:picMkLst>
            <pc:docMk/>
            <pc:sldMk cId="3824413338" sldId="751"/>
            <ac:picMk id="1026" creationId="{B1D28C20-74CF-4386-B51F-E7E978B0C675}"/>
          </ac:picMkLst>
        </pc:picChg>
      </pc:sldChg>
      <pc:sldChg chg="delSp modSp add del mod">
        <pc:chgData name="ALEXANDRE" userId="734048d45b8f99b5" providerId="LiveId" clId="{7C37717C-4FD7-4988-95F6-FDED244EA5B2}" dt="2021-04-06T00:59:16.971" v="753" actId="47"/>
        <pc:sldMkLst>
          <pc:docMk/>
          <pc:sldMk cId="2274156323" sldId="752"/>
        </pc:sldMkLst>
        <pc:spChg chg="mod">
          <ac:chgData name="ALEXANDRE" userId="734048d45b8f99b5" providerId="LiveId" clId="{7C37717C-4FD7-4988-95F6-FDED244EA5B2}" dt="2021-04-06T00:58:58.581" v="744" actId="21"/>
          <ac:spMkLst>
            <pc:docMk/>
            <pc:sldMk cId="2274156323" sldId="752"/>
            <ac:spMk id="3" creationId="{07E0995F-14E1-4A13-A538-53E5BCF06983}"/>
          </ac:spMkLst>
        </pc:spChg>
        <pc:picChg chg="del">
          <ac:chgData name="ALEXANDRE" userId="734048d45b8f99b5" providerId="LiveId" clId="{7C37717C-4FD7-4988-95F6-FDED244EA5B2}" dt="2021-04-06T00:58:30.220" v="742" actId="478"/>
          <ac:picMkLst>
            <pc:docMk/>
            <pc:sldMk cId="2274156323" sldId="752"/>
            <ac:picMk id="5" creationId="{692ECA37-109A-4D95-9CFE-F7E9C64DA983}"/>
          </ac:picMkLst>
        </pc:picChg>
      </pc:sldChg>
      <pc:sldChg chg="addSp delSp modSp add mod ord chgLayout">
        <pc:chgData name="ALEXANDRE" userId="734048d45b8f99b5" providerId="LiveId" clId="{7C37717C-4FD7-4988-95F6-FDED244EA5B2}" dt="2021-04-06T11:51:20.211" v="2151" actId="115"/>
        <pc:sldMkLst>
          <pc:docMk/>
          <pc:sldMk cId="2646069796" sldId="752"/>
        </pc:sldMkLst>
        <pc:spChg chg="mod ord">
          <ac:chgData name="ALEXANDRE" userId="734048d45b8f99b5" providerId="LiveId" clId="{7C37717C-4FD7-4988-95F6-FDED244EA5B2}" dt="2021-04-06T11:51:02.466" v="2128" actId="20577"/>
          <ac:spMkLst>
            <pc:docMk/>
            <pc:sldMk cId="2646069796" sldId="752"/>
            <ac:spMk id="2" creationId="{10082F9C-D14C-4D0E-909E-B217BE6C2514}"/>
          </ac:spMkLst>
        </pc:spChg>
        <pc:spChg chg="del">
          <ac:chgData name="ALEXANDRE" userId="734048d45b8f99b5" providerId="LiveId" clId="{7C37717C-4FD7-4988-95F6-FDED244EA5B2}" dt="2021-04-06T01:04:17.384" v="772" actId="478"/>
          <ac:spMkLst>
            <pc:docMk/>
            <pc:sldMk cId="2646069796" sldId="752"/>
            <ac:spMk id="3" creationId="{07E0995F-14E1-4A13-A538-53E5BCF06983}"/>
          </ac:spMkLst>
        </pc:spChg>
        <pc:spChg chg="add mod ord">
          <ac:chgData name="ALEXANDRE" userId="734048d45b8f99b5" providerId="LiveId" clId="{7C37717C-4FD7-4988-95F6-FDED244EA5B2}" dt="2021-04-06T11:51:20.211" v="2151" actId="115"/>
          <ac:spMkLst>
            <pc:docMk/>
            <pc:sldMk cId="2646069796" sldId="752"/>
            <ac:spMk id="3" creationId="{6F47E863-069B-47B7-BCF4-8D2E8E414345}"/>
          </ac:spMkLst>
        </pc:spChg>
        <pc:spChg chg="add del mod">
          <ac:chgData name="ALEXANDRE" userId="734048d45b8f99b5" providerId="LiveId" clId="{7C37717C-4FD7-4988-95F6-FDED244EA5B2}" dt="2021-04-06T01:04:21.360" v="773" actId="478"/>
          <ac:spMkLst>
            <pc:docMk/>
            <pc:sldMk cId="2646069796" sldId="752"/>
            <ac:spMk id="6" creationId="{79EFF655-EC36-4978-967D-8BAD7860C23F}"/>
          </ac:spMkLst>
        </pc:spChg>
        <pc:spChg chg="add del mod">
          <ac:chgData name="ALEXANDRE" userId="734048d45b8f99b5" providerId="LiveId" clId="{7C37717C-4FD7-4988-95F6-FDED244EA5B2}" dt="2021-04-06T11:49:29.487" v="2092"/>
          <ac:spMkLst>
            <pc:docMk/>
            <pc:sldMk cId="2646069796" sldId="752"/>
            <ac:spMk id="10" creationId="{FCFA1786-7C95-4DBD-9AD3-37D32B221E67}"/>
          </ac:spMkLst>
        </pc:spChg>
        <pc:picChg chg="del">
          <ac:chgData name="ALEXANDRE" userId="734048d45b8f99b5" providerId="LiveId" clId="{7C37717C-4FD7-4988-95F6-FDED244EA5B2}" dt="2021-04-06T01:04:22.982" v="774" actId="478"/>
          <ac:picMkLst>
            <pc:docMk/>
            <pc:sldMk cId="2646069796" sldId="752"/>
            <ac:picMk id="5" creationId="{692ECA37-109A-4D95-9CFE-F7E9C64DA983}"/>
          </ac:picMkLst>
        </pc:picChg>
        <pc:picChg chg="mod">
          <ac:chgData name="ALEXANDRE" userId="734048d45b8f99b5" providerId="LiveId" clId="{7C37717C-4FD7-4988-95F6-FDED244EA5B2}" dt="2021-04-06T11:44:11.754" v="1959" actId="166"/>
          <ac:picMkLst>
            <pc:docMk/>
            <pc:sldMk cId="2646069796" sldId="752"/>
            <ac:picMk id="1026" creationId="{B1D28C20-74CF-4386-B51F-E7E978B0C675}"/>
          </ac:picMkLst>
        </pc:picChg>
        <pc:picChg chg="add mod">
          <ac:chgData name="ALEXANDRE" userId="734048d45b8f99b5" providerId="LiveId" clId="{7C37717C-4FD7-4988-95F6-FDED244EA5B2}" dt="2021-04-06T11:49:49.075" v="2100" actId="1076"/>
          <ac:picMkLst>
            <pc:docMk/>
            <pc:sldMk cId="2646069796" sldId="752"/>
            <ac:picMk id="3074" creationId="{DA44F99F-CFCC-46B5-8B1D-6521DECFC33D}"/>
          </ac:picMkLst>
        </pc:picChg>
        <pc:picChg chg="add del mod">
          <ac:chgData name="ALEXANDRE" userId="734048d45b8f99b5" providerId="LiveId" clId="{7C37717C-4FD7-4988-95F6-FDED244EA5B2}" dt="2021-04-06T11:44:04.292" v="1955" actId="478"/>
          <ac:picMkLst>
            <pc:docMk/>
            <pc:sldMk cId="2646069796" sldId="752"/>
            <ac:picMk id="4098" creationId="{F46B05E7-6B6F-4199-9BC0-33CC7EDA4735}"/>
          </ac:picMkLst>
        </pc:picChg>
      </pc:sldChg>
      <pc:sldChg chg="addSp modSp add del mod ord">
        <pc:chgData name="ALEXANDRE" userId="734048d45b8f99b5" providerId="LiveId" clId="{7C37717C-4FD7-4988-95F6-FDED244EA5B2}" dt="2021-04-06T12:00:30.215" v="2289" actId="47"/>
        <pc:sldMkLst>
          <pc:docMk/>
          <pc:sldMk cId="3128639744" sldId="753"/>
        </pc:sldMkLst>
        <pc:spChg chg="mod">
          <ac:chgData name="ALEXANDRE" userId="734048d45b8f99b5" providerId="LiveId" clId="{7C37717C-4FD7-4988-95F6-FDED244EA5B2}" dt="2021-04-06T01:13:27.397" v="869" actId="1076"/>
          <ac:spMkLst>
            <pc:docMk/>
            <pc:sldMk cId="3128639744" sldId="753"/>
            <ac:spMk id="10" creationId="{FCFA1786-7C95-4DBD-9AD3-37D32B221E67}"/>
          </ac:spMkLst>
        </pc:spChg>
        <pc:picChg chg="add mod modCrop">
          <ac:chgData name="ALEXANDRE" userId="734048d45b8f99b5" providerId="LiveId" clId="{7C37717C-4FD7-4988-95F6-FDED244EA5B2}" dt="2021-04-06T01:13:24.634" v="868" actId="1076"/>
          <ac:picMkLst>
            <pc:docMk/>
            <pc:sldMk cId="3128639744" sldId="753"/>
            <ac:picMk id="6" creationId="{D16CEC48-151E-4724-9036-79615481E611}"/>
          </ac:picMkLst>
        </pc:picChg>
      </pc:sldChg>
      <pc:sldChg chg="delSp add del mod">
        <pc:chgData name="ALEXANDRE" userId="734048d45b8f99b5" providerId="LiveId" clId="{7C37717C-4FD7-4988-95F6-FDED244EA5B2}" dt="2021-04-06T01:08:24.344" v="817" actId="47"/>
        <pc:sldMkLst>
          <pc:docMk/>
          <pc:sldMk cId="3389229960" sldId="753"/>
        </pc:sldMkLst>
        <pc:spChg chg="del">
          <ac:chgData name="ALEXANDRE" userId="734048d45b8f99b5" providerId="LiveId" clId="{7C37717C-4FD7-4988-95F6-FDED244EA5B2}" dt="2021-04-06T01:08:20.984" v="816" actId="478"/>
          <ac:spMkLst>
            <pc:docMk/>
            <pc:sldMk cId="3389229960" sldId="753"/>
            <ac:spMk id="10" creationId="{FCFA1786-7C95-4DBD-9AD3-37D32B221E67}"/>
          </ac:spMkLst>
        </pc:spChg>
      </pc:sldChg>
      <pc:sldChg chg="addSp delSp modSp add del mod">
        <pc:chgData name="ALEXANDRE" userId="734048d45b8f99b5" providerId="LiveId" clId="{7C37717C-4FD7-4988-95F6-FDED244EA5B2}" dt="2021-04-06T01:14:51.632" v="882" actId="47"/>
        <pc:sldMkLst>
          <pc:docMk/>
          <pc:sldMk cId="3049151888" sldId="754"/>
        </pc:sldMkLst>
        <pc:spChg chg="add mod">
          <ac:chgData name="ALEXANDRE" userId="734048d45b8f99b5" providerId="LiveId" clId="{7C37717C-4FD7-4988-95F6-FDED244EA5B2}" dt="2021-04-06T01:10:17.786" v="861" actId="14100"/>
          <ac:spMkLst>
            <pc:docMk/>
            <pc:sldMk cId="3049151888" sldId="754"/>
            <ac:spMk id="9" creationId="{33EB10C9-9494-4346-9807-7BBC7B4A0ACD}"/>
          </ac:spMkLst>
        </pc:spChg>
        <pc:spChg chg="del">
          <ac:chgData name="ALEXANDRE" userId="734048d45b8f99b5" providerId="LiveId" clId="{7C37717C-4FD7-4988-95F6-FDED244EA5B2}" dt="2021-04-06T01:09:42.192" v="845" actId="478"/>
          <ac:spMkLst>
            <pc:docMk/>
            <pc:sldMk cId="3049151888" sldId="754"/>
            <ac:spMk id="10" creationId="{FCFA1786-7C95-4DBD-9AD3-37D32B221E67}"/>
          </ac:spMkLst>
        </pc:spChg>
        <pc:picChg chg="add del mod">
          <ac:chgData name="ALEXANDRE" userId="734048d45b8f99b5" providerId="LiveId" clId="{7C37717C-4FD7-4988-95F6-FDED244EA5B2}" dt="2021-04-06T01:13:45.462" v="872" actId="21"/>
          <ac:picMkLst>
            <pc:docMk/>
            <pc:sldMk cId="3049151888" sldId="754"/>
            <ac:picMk id="4" creationId="{C77B3CAE-FD3C-4F4C-ABDB-8BE369239461}"/>
          </ac:picMkLst>
        </pc:picChg>
        <pc:picChg chg="del">
          <ac:chgData name="ALEXANDRE" userId="734048d45b8f99b5" providerId="LiveId" clId="{7C37717C-4FD7-4988-95F6-FDED244EA5B2}" dt="2021-04-06T01:09:51.630" v="848" actId="478"/>
          <ac:picMkLst>
            <pc:docMk/>
            <pc:sldMk cId="3049151888" sldId="754"/>
            <ac:picMk id="4098" creationId="{F46B05E7-6B6F-4199-9BC0-33CC7EDA4735}"/>
          </ac:picMkLst>
        </pc:picChg>
      </pc:sldChg>
      <pc:sldChg chg="addSp modSp add del mod ord">
        <pc:chgData name="ALEXANDRE" userId="734048d45b8f99b5" providerId="LiveId" clId="{7C37717C-4FD7-4988-95F6-FDED244EA5B2}" dt="2021-04-06T12:00:30.804" v="2290" actId="47"/>
        <pc:sldMkLst>
          <pc:docMk/>
          <pc:sldMk cId="3961421883" sldId="755"/>
        </pc:sldMkLst>
        <pc:picChg chg="mod modCrop">
          <ac:chgData name="ALEXANDRE" userId="734048d45b8f99b5" providerId="LiveId" clId="{7C37717C-4FD7-4988-95F6-FDED244EA5B2}" dt="2021-04-06T01:13:42.213" v="871" actId="732"/>
          <ac:picMkLst>
            <pc:docMk/>
            <pc:sldMk cId="3961421883" sldId="755"/>
            <ac:picMk id="6" creationId="{D16CEC48-151E-4724-9036-79615481E611}"/>
          </ac:picMkLst>
        </pc:picChg>
        <pc:picChg chg="add mod modCrop">
          <ac:chgData name="ALEXANDRE" userId="734048d45b8f99b5" providerId="LiveId" clId="{7C37717C-4FD7-4988-95F6-FDED244EA5B2}" dt="2021-04-06T01:14:18.520" v="876" actId="732"/>
          <ac:picMkLst>
            <pc:docMk/>
            <pc:sldMk cId="3961421883" sldId="755"/>
            <ac:picMk id="7" creationId="{0EA4866F-799B-42D3-8EAF-298E8B5B4CE6}"/>
          </ac:picMkLst>
        </pc:picChg>
      </pc:sldChg>
      <pc:sldChg chg="modSp add del mod">
        <pc:chgData name="ALEXANDRE" userId="734048d45b8f99b5" providerId="LiveId" clId="{7C37717C-4FD7-4988-95F6-FDED244EA5B2}" dt="2021-04-06T12:00:35.797" v="2291" actId="47"/>
        <pc:sldMkLst>
          <pc:docMk/>
          <pc:sldMk cId="2409586858" sldId="756"/>
        </pc:sldMkLst>
        <pc:picChg chg="mod modCrop">
          <ac:chgData name="ALEXANDRE" userId="734048d45b8f99b5" providerId="LiveId" clId="{7C37717C-4FD7-4988-95F6-FDED244EA5B2}" dt="2021-04-06T01:14:40.421" v="881" actId="1076"/>
          <ac:picMkLst>
            <pc:docMk/>
            <pc:sldMk cId="2409586858" sldId="756"/>
            <ac:picMk id="7" creationId="{0EA4866F-799B-42D3-8EAF-298E8B5B4CE6}"/>
          </ac:picMkLst>
        </pc:picChg>
      </pc:sldChg>
      <pc:sldChg chg="modSp add mod">
        <pc:chgData name="ALEXANDRE" userId="734048d45b8f99b5" providerId="LiveId" clId="{7C37717C-4FD7-4988-95F6-FDED244EA5B2}" dt="2021-04-06T11:11:32.719" v="1350" actId="1076"/>
        <pc:sldMkLst>
          <pc:docMk/>
          <pc:sldMk cId="515093046" sldId="757"/>
        </pc:sldMkLst>
        <pc:spChg chg="mod">
          <ac:chgData name="ALEXANDRE" userId="734048d45b8f99b5" providerId="LiveId" clId="{7C37717C-4FD7-4988-95F6-FDED244EA5B2}" dt="2021-04-06T11:09:40.493" v="1300" actId="20577"/>
          <ac:spMkLst>
            <pc:docMk/>
            <pc:sldMk cId="515093046" sldId="757"/>
            <ac:spMk id="2" creationId="{10082F9C-D14C-4D0E-909E-B217BE6C2514}"/>
          </ac:spMkLst>
        </pc:spChg>
        <pc:spChg chg="mod">
          <ac:chgData name="ALEXANDRE" userId="734048d45b8f99b5" providerId="LiveId" clId="{7C37717C-4FD7-4988-95F6-FDED244EA5B2}" dt="2021-04-06T11:11:32.719" v="1350" actId="1076"/>
          <ac:spMkLst>
            <pc:docMk/>
            <pc:sldMk cId="515093046" sldId="757"/>
            <ac:spMk id="3" creationId="{F06C6C92-1BE3-471A-8094-928EC7F99F11}"/>
          </ac:spMkLst>
        </pc:spChg>
      </pc:sldChg>
      <pc:sldChg chg="addSp delSp modSp add del mod chgLayout modNotesTx">
        <pc:chgData name="ALEXANDRE" userId="734048d45b8f99b5" providerId="LiveId" clId="{7C37717C-4FD7-4988-95F6-FDED244EA5B2}" dt="2021-04-06T11:09:25.168" v="1290" actId="2696"/>
        <pc:sldMkLst>
          <pc:docMk/>
          <pc:sldMk cId="1991031408" sldId="757"/>
        </pc:sldMkLst>
        <pc:spChg chg="mod ord">
          <ac:chgData name="ALEXANDRE" userId="734048d45b8f99b5" providerId="LiveId" clId="{7C37717C-4FD7-4988-95F6-FDED244EA5B2}" dt="2021-04-06T01:15:28.431" v="905" actId="1076"/>
          <ac:spMkLst>
            <pc:docMk/>
            <pc:sldMk cId="1991031408" sldId="757"/>
            <ac:spMk id="2" creationId="{10082F9C-D14C-4D0E-909E-B217BE6C2514}"/>
          </ac:spMkLst>
        </pc:spChg>
        <pc:spChg chg="add mod ord">
          <ac:chgData name="ALEXANDRE" userId="734048d45b8f99b5" providerId="LiveId" clId="{7C37717C-4FD7-4988-95F6-FDED244EA5B2}" dt="2021-04-06T01:17:10.730" v="946" actId="404"/>
          <ac:spMkLst>
            <pc:docMk/>
            <pc:sldMk cId="1991031408" sldId="757"/>
            <ac:spMk id="3" creationId="{F06C6C92-1BE3-471A-8094-928EC7F99F11}"/>
          </ac:spMkLst>
        </pc:spChg>
        <pc:spChg chg="del">
          <ac:chgData name="ALEXANDRE" userId="734048d45b8f99b5" providerId="LiveId" clId="{7C37717C-4FD7-4988-95F6-FDED244EA5B2}" dt="2021-04-06T01:15:02.312" v="884" actId="478"/>
          <ac:spMkLst>
            <pc:docMk/>
            <pc:sldMk cId="1991031408" sldId="757"/>
            <ac:spMk id="10" creationId="{FCFA1786-7C95-4DBD-9AD3-37D32B221E67}"/>
          </ac:spMkLst>
        </pc:spChg>
        <pc:picChg chg="del">
          <ac:chgData name="ALEXANDRE" userId="734048d45b8f99b5" providerId="LiveId" clId="{7C37717C-4FD7-4988-95F6-FDED244EA5B2}" dt="2021-04-06T01:15:02.312" v="884" actId="478"/>
          <ac:picMkLst>
            <pc:docMk/>
            <pc:sldMk cId="1991031408" sldId="757"/>
            <ac:picMk id="6" creationId="{D16CEC48-151E-4724-9036-79615481E611}"/>
          </ac:picMkLst>
        </pc:picChg>
        <pc:picChg chg="del">
          <ac:chgData name="ALEXANDRE" userId="734048d45b8f99b5" providerId="LiveId" clId="{7C37717C-4FD7-4988-95F6-FDED244EA5B2}" dt="2021-04-06T01:15:02.312" v="884" actId="478"/>
          <ac:picMkLst>
            <pc:docMk/>
            <pc:sldMk cId="1991031408" sldId="757"/>
            <ac:picMk id="7" creationId="{0EA4866F-799B-42D3-8EAF-298E8B5B4CE6}"/>
          </ac:picMkLst>
        </pc:picChg>
        <pc:picChg chg="del">
          <ac:chgData name="ALEXANDRE" userId="734048d45b8f99b5" providerId="LiveId" clId="{7C37717C-4FD7-4988-95F6-FDED244EA5B2}" dt="2021-04-06T01:15:02.312" v="884" actId="478"/>
          <ac:picMkLst>
            <pc:docMk/>
            <pc:sldMk cId="1991031408" sldId="757"/>
            <ac:picMk id="4098" creationId="{F46B05E7-6B6F-4199-9BC0-33CC7EDA4735}"/>
          </ac:picMkLst>
        </pc:picChg>
      </pc:sldChg>
      <pc:sldChg chg="modSp add del mod">
        <pc:chgData name="ALEXANDRE" userId="734048d45b8f99b5" providerId="LiveId" clId="{7C37717C-4FD7-4988-95F6-FDED244EA5B2}" dt="2021-04-06T11:11:57.650" v="1363" actId="47"/>
        <pc:sldMkLst>
          <pc:docMk/>
          <pc:sldMk cId="1796566315" sldId="758"/>
        </pc:sldMkLst>
        <pc:spChg chg="mod">
          <ac:chgData name="ALEXANDRE" userId="734048d45b8f99b5" providerId="LiveId" clId="{7C37717C-4FD7-4988-95F6-FDED244EA5B2}" dt="2021-04-06T11:10:03.861" v="1316" actId="20577"/>
          <ac:spMkLst>
            <pc:docMk/>
            <pc:sldMk cId="1796566315" sldId="758"/>
            <ac:spMk id="2" creationId="{10082F9C-D14C-4D0E-909E-B217BE6C2514}"/>
          </ac:spMkLst>
        </pc:spChg>
        <pc:spChg chg="mod">
          <ac:chgData name="ALEXANDRE" userId="734048d45b8f99b5" providerId="LiveId" clId="{7C37717C-4FD7-4988-95F6-FDED244EA5B2}" dt="2021-04-06T11:11:45.521" v="1357" actId="21"/>
          <ac:spMkLst>
            <pc:docMk/>
            <pc:sldMk cId="1796566315" sldId="758"/>
            <ac:spMk id="3" creationId="{F06C6C92-1BE3-471A-8094-928EC7F99F11}"/>
          </ac:spMkLst>
        </pc:spChg>
      </pc:sldChg>
      <pc:sldChg chg="modSp add del mod">
        <pc:chgData name="ALEXANDRE" userId="734048d45b8f99b5" providerId="LiveId" clId="{7C37717C-4FD7-4988-95F6-FDED244EA5B2}" dt="2021-04-06T11:09:25.168" v="1290" actId="2696"/>
        <pc:sldMkLst>
          <pc:docMk/>
          <pc:sldMk cId="3862373190" sldId="758"/>
        </pc:sldMkLst>
        <pc:spChg chg="mod">
          <ac:chgData name="ALEXANDRE" userId="734048d45b8f99b5" providerId="LiveId" clId="{7C37717C-4FD7-4988-95F6-FDED244EA5B2}" dt="2021-04-06T01:18:08.246" v="958" actId="123"/>
          <ac:spMkLst>
            <pc:docMk/>
            <pc:sldMk cId="3862373190" sldId="758"/>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129043599" sldId="759"/>
        </pc:sldMkLst>
        <pc:spChg chg="mod">
          <ac:chgData name="ALEXANDRE" userId="734048d45b8f99b5" providerId="LiveId" clId="{7C37717C-4FD7-4988-95F6-FDED244EA5B2}" dt="2021-04-06T01:19:51.855" v="1002" actId="20577"/>
          <ac:spMkLst>
            <pc:docMk/>
            <pc:sldMk cId="129043599" sldId="759"/>
            <ac:spMk id="2" creationId="{10082F9C-D14C-4D0E-909E-B217BE6C2514}"/>
          </ac:spMkLst>
        </pc:spChg>
        <pc:spChg chg="mod">
          <ac:chgData name="ALEXANDRE" userId="734048d45b8f99b5" providerId="LiveId" clId="{7C37717C-4FD7-4988-95F6-FDED244EA5B2}" dt="2021-04-06T01:19:46.240" v="1001" actId="1076"/>
          <ac:spMkLst>
            <pc:docMk/>
            <pc:sldMk cId="129043599" sldId="759"/>
            <ac:spMk id="3" creationId="{F06C6C92-1BE3-471A-8094-928EC7F99F11}"/>
          </ac:spMkLst>
        </pc:spChg>
      </pc:sldChg>
      <pc:sldChg chg="addSp modSp add mod">
        <pc:chgData name="ALEXANDRE" userId="734048d45b8f99b5" providerId="LiveId" clId="{7C37717C-4FD7-4988-95F6-FDED244EA5B2}" dt="2021-04-06T11:19:55.307" v="1554" actId="1076"/>
        <pc:sldMkLst>
          <pc:docMk/>
          <pc:sldMk cId="3677505625" sldId="759"/>
        </pc:sldMkLst>
        <pc:spChg chg="mod">
          <ac:chgData name="ALEXANDRE" userId="734048d45b8f99b5" providerId="LiveId" clId="{7C37717C-4FD7-4988-95F6-FDED244EA5B2}" dt="2021-04-06T11:19:52.063" v="1553" actId="27636"/>
          <ac:spMkLst>
            <pc:docMk/>
            <pc:sldMk cId="3677505625" sldId="759"/>
            <ac:spMk id="3" creationId="{F06C6C92-1BE3-471A-8094-928EC7F99F11}"/>
          </ac:spMkLst>
        </pc:spChg>
        <pc:picChg chg="add mod">
          <ac:chgData name="ALEXANDRE" userId="734048d45b8f99b5" providerId="LiveId" clId="{7C37717C-4FD7-4988-95F6-FDED244EA5B2}" dt="2021-04-06T11:19:55.307" v="1554" actId="1076"/>
          <ac:picMkLst>
            <pc:docMk/>
            <pc:sldMk cId="3677505625" sldId="759"/>
            <ac:picMk id="2050" creationId="{365D651F-4128-41A1-904F-6B058E545AAA}"/>
          </ac:picMkLst>
        </pc:picChg>
      </pc:sldChg>
      <pc:sldChg chg="modSp add mod">
        <pc:chgData name="ALEXANDRE" userId="734048d45b8f99b5" providerId="LiveId" clId="{7C37717C-4FD7-4988-95F6-FDED244EA5B2}" dt="2021-04-06T11:25:53.360" v="1610" actId="14100"/>
        <pc:sldMkLst>
          <pc:docMk/>
          <pc:sldMk cId="404218911" sldId="760"/>
        </pc:sldMkLst>
        <pc:spChg chg="mod">
          <ac:chgData name="ALEXANDRE" userId="734048d45b8f99b5" providerId="LiveId" clId="{7C37717C-4FD7-4988-95F6-FDED244EA5B2}" dt="2021-04-06T11:22:51.583" v="1575" actId="1076"/>
          <ac:spMkLst>
            <pc:docMk/>
            <pc:sldMk cId="404218911" sldId="760"/>
            <ac:spMk id="3" creationId="{F06C6C92-1BE3-471A-8094-928EC7F99F11}"/>
          </ac:spMkLst>
        </pc:spChg>
        <pc:picChg chg="mod">
          <ac:chgData name="ALEXANDRE" userId="734048d45b8f99b5" providerId="LiveId" clId="{7C37717C-4FD7-4988-95F6-FDED244EA5B2}" dt="2021-04-06T11:25:53.360" v="1610" actId="14100"/>
          <ac:picMkLst>
            <pc:docMk/>
            <pc:sldMk cId="404218911" sldId="760"/>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1801644596" sldId="760"/>
        </pc:sldMkLst>
        <pc:spChg chg="mod">
          <ac:chgData name="ALEXANDRE" userId="734048d45b8f99b5" providerId="LiveId" clId="{7C37717C-4FD7-4988-95F6-FDED244EA5B2}" dt="2021-04-06T01:20:21.843" v="1008" actId="27636"/>
          <ac:spMkLst>
            <pc:docMk/>
            <pc:sldMk cId="1801644596" sldId="760"/>
            <ac:spMk id="2" creationId="{10082F9C-D14C-4D0E-909E-B217BE6C2514}"/>
          </ac:spMkLst>
        </pc:spChg>
        <pc:spChg chg="mod">
          <ac:chgData name="ALEXANDRE" userId="734048d45b8f99b5" providerId="LiveId" clId="{7C37717C-4FD7-4988-95F6-FDED244EA5B2}" dt="2021-04-06T01:20:51.086" v="1015" actId="20577"/>
          <ac:spMkLst>
            <pc:docMk/>
            <pc:sldMk cId="1801644596" sldId="760"/>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060508695" sldId="761"/>
        </pc:sldMkLst>
        <pc:spChg chg="mod">
          <ac:chgData name="ALEXANDRE" userId="734048d45b8f99b5" providerId="LiveId" clId="{7C37717C-4FD7-4988-95F6-FDED244EA5B2}" dt="2021-04-06T01:21:09.725" v="1021" actId="27636"/>
          <ac:spMkLst>
            <pc:docMk/>
            <pc:sldMk cId="2060508695" sldId="761"/>
            <ac:spMk id="2" creationId="{10082F9C-D14C-4D0E-909E-B217BE6C2514}"/>
          </ac:spMkLst>
        </pc:spChg>
        <pc:spChg chg="mod">
          <ac:chgData name="ALEXANDRE" userId="734048d45b8f99b5" providerId="LiveId" clId="{7C37717C-4FD7-4988-95F6-FDED244EA5B2}" dt="2021-04-06T01:21:46.434" v="1033" actId="27636"/>
          <ac:spMkLst>
            <pc:docMk/>
            <pc:sldMk cId="2060508695" sldId="761"/>
            <ac:spMk id="3" creationId="{F06C6C92-1BE3-471A-8094-928EC7F99F11}"/>
          </ac:spMkLst>
        </pc:spChg>
      </pc:sldChg>
      <pc:sldChg chg="modSp add mod">
        <pc:chgData name="ALEXANDRE" userId="734048d45b8f99b5" providerId="LiveId" clId="{7C37717C-4FD7-4988-95F6-FDED244EA5B2}" dt="2021-04-06T11:24:46.785" v="1596" actId="27636"/>
        <pc:sldMkLst>
          <pc:docMk/>
          <pc:sldMk cId="2884023738" sldId="761"/>
        </pc:sldMkLst>
        <pc:spChg chg="mod">
          <ac:chgData name="ALEXANDRE" userId="734048d45b8f99b5" providerId="LiveId" clId="{7C37717C-4FD7-4988-95F6-FDED244EA5B2}" dt="2021-04-06T11:24:46.785" v="1596" actId="27636"/>
          <ac:spMkLst>
            <pc:docMk/>
            <pc:sldMk cId="2884023738" sldId="761"/>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456959087" sldId="762"/>
        </pc:sldMkLst>
        <pc:spChg chg="mod">
          <ac:chgData name="ALEXANDRE" userId="734048d45b8f99b5" providerId="LiveId" clId="{7C37717C-4FD7-4988-95F6-FDED244EA5B2}" dt="2021-04-06T01:22:27.641" v="1039" actId="27636"/>
          <ac:spMkLst>
            <pc:docMk/>
            <pc:sldMk cId="456959087" sldId="762"/>
            <ac:spMk id="2" creationId="{10082F9C-D14C-4D0E-909E-B217BE6C2514}"/>
          </ac:spMkLst>
        </pc:spChg>
        <pc:spChg chg="mod">
          <ac:chgData name="ALEXANDRE" userId="734048d45b8f99b5" providerId="LiveId" clId="{7C37717C-4FD7-4988-95F6-FDED244EA5B2}" dt="2021-04-06T01:22:49.423" v="1047" actId="27636"/>
          <ac:spMkLst>
            <pc:docMk/>
            <pc:sldMk cId="456959087" sldId="762"/>
            <ac:spMk id="3" creationId="{F06C6C92-1BE3-471A-8094-928EC7F99F11}"/>
          </ac:spMkLst>
        </pc:spChg>
      </pc:sldChg>
      <pc:sldChg chg="modSp add mod">
        <pc:chgData name="ALEXANDRE" userId="734048d45b8f99b5" providerId="LiveId" clId="{7C37717C-4FD7-4988-95F6-FDED244EA5B2}" dt="2021-04-06T11:25:48.383" v="1609" actId="14100"/>
        <pc:sldMkLst>
          <pc:docMk/>
          <pc:sldMk cId="1911829265" sldId="762"/>
        </pc:sldMkLst>
        <pc:spChg chg="mod">
          <ac:chgData name="ALEXANDRE" userId="734048d45b8f99b5" providerId="LiveId" clId="{7C37717C-4FD7-4988-95F6-FDED244EA5B2}" dt="2021-04-06T11:25:43.424" v="1608" actId="27636"/>
          <ac:spMkLst>
            <pc:docMk/>
            <pc:sldMk cId="1911829265" sldId="762"/>
            <ac:spMk id="3" creationId="{F06C6C92-1BE3-471A-8094-928EC7F99F11}"/>
          </ac:spMkLst>
        </pc:spChg>
        <pc:picChg chg="mod">
          <ac:chgData name="ALEXANDRE" userId="734048d45b8f99b5" providerId="LiveId" clId="{7C37717C-4FD7-4988-95F6-FDED244EA5B2}" dt="2021-04-06T11:25:48.383" v="1609" actId="14100"/>
          <ac:picMkLst>
            <pc:docMk/>
            <pc:sldMk cId="1911829265" sldId="762"/>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2263438362" sldId="763"/>
        </pc:sldMkLst>
        <pc:spChg chg="mod">
          <ac:chgData name="ALEXANDRE" userId="734048d45b8f99b5" providerId="LiveId" clId="{7C37717C-4FD7-4988-95F6-FDED244EA5B2}" dt="2021-04-06T01:23:08.315" v="1053" actId="27636"/>
          <ac:spMkLst>
            <pc:docMk/>
            <pc:sldMk cId="2263438362" sldId="763"/>
            <ac:spMk id="2" creationId="{10082F9C-D14C-4D0E-909E-B217BE6C2514}"/>
          </ac:spMkLst>
        </pc:spChg>
        <pc:spChg chg="mod">
          <ac:chgData name="ALEXANDRE" userId="734048d45b8f99b5" providerId="LiveId" clId="{7C37717C-4FD7-4988-95F6-FDED244EA5B2}" dt="2021-04-06T01:23:27.951" v="1060" actId="20577"/>
          <ac:spMkLst>
            <pc:docMk/>
            <pc:sldMk cId="2263438362" sldId="763"/>
            <ac:spMk id="3" creationId="{F06C6C92-1BE3-471A-8094-928EC7F99F11}"/>
          </ac:spMkLst>
        </pc:spChg>
      </pc:sldChg>
      <pc:sldChg chg="modSp add mod">
        <pc:chgData name="ALEXANDRE" userId="734048d45b8f99b5" providerId="LiveId" clId="{7C37717C-4FD7-4988-95F6-FDED244EA5B2}" dt="2021-04-06T11:26:59.751" v="1616" actId="113"/>
        <pc:sldMkLst>
          <pc:docMk/>
          <pc:sldMk cId="3110379496" sldId="763"/>
        </pc:sldMkLst>
        <pc:spChg chg="mod">
          <ac:chgData name="ALEXANDRE" userId="734048d45b8f99b5" providerId="LiveId" clId="{7C37717C-4FD7-4988-95F6-FDED244EA5B2}" dt="2021-04-06T11:26:59.751" v="1616" actId="113"/>
          <ac:spMkLst>
            <pc:docMk/>
            <pc:sldMk cId="3110379496" sldId="763"/>
            <ac:spMk id="3" creationId="{F06C6C92-1BE3-471A-8094-928EC7F99F11}"/>
          </ac:spMkLst>
        </pc:spChg>
        <pc:picChg chg="mod">
          <ac:chgData name="ALEXANDRE" userId="734048d45b8f99b5" providerId="LiveId" clId="{7C37717C-4FD7-4988-95F6-FDED244EA5B2}" dt="2021-04-06T11:26:35.627" v="1613" actId="14100"/>
          <ac:picMkLst>
            <pc:docMk/>
            <pc:sldMk cId="3110379496" sldId="763"/>
            <ac:picMk id="1026" creationId="{B1D28C20-74CF-4386-B51F-E7E978B0C675}"/>
          </ac:picMkLst>
        </pc:picChg>
      </pc:sldChg>
      <pc:sldChg chg="modSp add mod">
        <pc:chgData name="ALEXANDRE" userId="734048d45b8f99b5" providerId="LiveId" clId="{7C37717C-4FD7-4988-95F6-FDED244EA5B2}" dt="2021-04-06T11:27:37.016" v="1626" actId="113"/>
        <pc:sldMkLst>
          <pc:docMk/>
          <pc:sldMk cId="2448477440" sldId="764"/>
        </pc:sldMkLst>
        <pc:spChg chg="mod">
          <ac:chgData name="ALEXANDRE" userId="734048d45b8f99b5" providerId="LiveId" clId="{7C37717C-4FD7-4988-95F6-FDED244EA5B2}" dt="2021-04-06T11:27:37.016" v="1626" actId="113"/>
          <ac:spMkLst>
            <pc:docMk/>
            <pc:sldMk cId="2448477440" sldId="764"/>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540404981" sldId="764"/>
        </pc:sldMkLst>
        <pc:spChg chg="mod">
          <ac:chgData name="ALEXANDRE" userId="734048d45b8f99b5" providerId="LiveId" clId="{7C37717C-4FD7-4988-95F6-FDED244EA5B2}" dt="2021-04-06T01:23:43.596" v="1063"/>
          <ac:spMkLst>
            <pc:docMk/>
            <pc:sldMk cId="2540404981" sldId="764"/>
            <ac:spMk id="2" creationId="{10082F9C-D14C-4D0E-909E-B217BE6C2514}"/>
          </ac:spMkLst>
        </pc:spChg>
        <pc:spChg chg="mod">
          <ac:chgData name="ALEXANDRE" userId="734048d45b8f99b5" providerId="LiveId" clId="{7C37717C-4FD7-4988-95F6-FDED244EA5B2}" dt="2021-04-06T01:23:57.657" v="1068" actId="20577"/>
          <ac:spMkLst>
            <pc:docMk/>
            <pc:sldMk cId="2540404981" sldId="764"/>
            <ac:spMk id="3" creationId="{F06C6C92-1BE3-471A-8094-928EC7F99F11}"/>
          </ac:spMkLst>
        </pc:spChg>
      </pc:sldChg>
      <pc:sldChg chg="addSp modSp add mod">
        <pc:chgData name="ALEXANDRE" userId="734048d45b8f99b5" providerId="LiveId" clId="{7C37717C-4FD7-4988-95F6-FDED244EA5B2}" dt="2021-04-06T11:29:56.046" v="1679" actId="15"/>
        <pc:sldMkLst>
          <pc:docMk/>
          <pc:sldMk cId="100279099" sldId="765"/>
        </pc:sldMkLst>
        <pc:spChg chg="mod">
          <ac:chgData name="ALEXANDRE" userId="734048d45b8f99b5" providerId="LiveId" clId="{7C37717C-4FD7-4988-95F6-FDED244EA5B2}" dt="2021-04-06T11:28:33.718" v="1637" actId="20577"/>
          <ac:spMkLst>
            <pc:docMk/>
            <pc:sldMk cId="100279099" sldId="765"/>
            <ac:spMk id="2" creationId="{10082F9C-D14C-4D0E-909E-B217BE6C2514}"/>
          </ac:spMkLst>
        </pc:spChg>
        <pc:spChg chg="mod">
          <ac:chgData name="ALEXANDRE" userId="734048d45b8f99b5" providerId="LiveId" clId="{7C37717C-4FD7-4988-95F6-FDED244EA5B2}" dt="2021-04-06T11:29:56.046" v="1679" actId="15"/>
          <ac:spMkLst>
            <pc:docMk/>
            <pc:sldMk cId="100279099" sldId="765"/>
            <ac:spMk id="3" creationId="{F06C6C92-1BE3-471A-8094-928EC7F99F11}"/>
          </ac:spMkLst>
        </pc:spChg>
        <pc:spChg chg="add mod">
          <ac:chgData name="ALEXANDRE" userId="734048d45b8f99b5" providerId="LiveId" clId="{7C37717C-4FD7-4988-95F6-FDED244EA5B2}" dt="2021-04-06T11:28:25.511" v="1636" actId="20577"/>
          <ac:spMkLst>
            <pc:docMk/>
            <pc:sldMk cId="100279099" sldId="765"/>
            <ac:spMk id="6" creationId="{8645F539-D339-4A93-A82F-69809A1CB157}"/>
          </ac:spMkLst>
        </pc:spChg>
        <pc:picChg chg="mod">
          <ac:chgData name="ALEXANDRE" userId="734048d45b8f99b5" providerId="LiveId" clId="{7C37717C-4FD7-4988-95F6-FDED244EA5B2}" dt="2021-04-06T11:27:46.261" v="1627" actId="14100"/>
          <ac:picMkLst>
            <pc:docMk/>
            <pc:sldMk cId="100279099" sldId="765"/>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1284292863" sldId="765"/>
        </pc:sldMkLst>
        <pc:spChg chg="mod">
          <ac:chgData name="ALEXANDRE" userId="734048d45b8f99b5" providerId="LiveId" clId="{7C37717C-4FD7-4988-95F6-FDED244EA5B2}" dt="2021-04-06T01:24:51.410" v="1089" actId="27636"/>
          <ac:spMkLst>
            <pc:docMk/>
            <pc:sldMk cId="1284292863" sldId="765"/>
            <ac:spMk id="2" creationId="{10082F9C-D14C-4D0E-909E-B217BE6C2514}"/>
          </ac:spMkLst>
        </pc:spChg>
        <pc:spChg chg="mod">
          <ac:chgData name="ALEXANDRE" userId="734048d45b8f99b5" providerId="LiveId" clId="{7C37717C-4FD7-4988-95F6-FDED244EA5B2}" dt="2021-04-06T01:25:20.993" v="1099" actId="27636"/>
          <ac:spMkLst>
            <pc:docMk/>
            <pc:sldMk cId="1284292863" sldId="765"/>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927867134" sldId="766"/>
        </pc:sldMkLst>
        <pc:spChg chg="mod">
          <ac:chgData name="ALEXANDRE" userId="734048d45b8f99b5" providerId="LiveId" clId="{7C37717C-4FD7-4988-95F6-FDED244EA5B2}" dt="2021-04-06T01:25:32.362" v="1105" actId="20577"/>
          <ac:spMkLst>
            <pc:docMk/>
            <pc:sldMk cId="2927867134" sldId="766"/>
            <ac:spMk id="2" creationId="{10082F9C-D14C-4D0E-909E-B217BE6C2514}"/>
          </ac:spMkLst>
        </pc:spChg>
        <pc:spChg chg="mod">
          <ac:chgData name="ALEXANDRE" userId="734048d45b8f99b5" providerId="LiveId" clId="{7C37717C-4FD7-4988-95F6-FDED244EA5B2}" dt="2021-04-06T01:25:47.713" v="1112" actId="27636"/>
          <ac:spMkLst>
            <pc:docMk/>
            <pc:sldMk cId="2927867134" sldId="766"/>
            <ac:spMk id="3" creationId="{F06C6C92-1BE3-471A-8094-928EC7F99F11}"/>
          </ac:spMkLst>
        </pc:spChg>
      </pc:sldChg>
      <pc:sldChg chg="modSp add mod">
        <pc:chgData name="ALEXANDRE" userId="734048d45b8f99b5" providerId="LiveId" clId="{7C37717C-4FD7-4988-95F6-FDED244EA5B2}" dt="2021-04-06T11:31:16.831" v="1723" actId="113"/>
        <pc:sldMkLst>
          <pc:docMk/>
          <pc:sldMk cId="3188206500" sldId="766"/>
        </pc:sldMkLst>
        <pc:spChg chg="mod">
          <ac:chgData name="ALEXANDRE" userId="734048d45b8f99b5" providerId="LiveId" clId="{7C37717C-4FD7-4988-95F6-FDED244EA5B2}" dt="2021-04-06T11:31:16.831" v="1723" actId="113"/>
          <ac:spMkLst>
            <pc:docMk/>
            <pc:sldMk cId="3188206500" sldId="766"/>
            <ac:spMk id="3" creationId="{F06C6C92-1BE3-471A-8094-928EC7F99F11}"/>
          </ac:spMkLst>
        </pc:spChg>
        <pc:picChg chg="mod">
          <ac:chgData name="ALEXANDRE" userId="734048d45b8f99b5" providerId="LiveId" clId="{7C37717C-4FD7-4988-95F6-FDED244EA5B2}" dt="2021-04-06T11:30:07.191" v="1680" actId="14100"/>
          <ac:picMkLst>
            <pc:docMk/>
            <pc:sldMk cId="3188206500" sldId="766"/>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3161329809" sldId="767"/>
        </pc:sldMkLst>
        <pc:spChg chg="mod">
          <ac:chgData name="ALEXANDRE" userId="734048d45b8f99b5" providerId="LiveId" clId="{7C37717C-4FD7-4988-95F6-FDED244EA5B2}" dt="2021-04-06T01:26:02.570" v="1125" actId="20577"/>
          <ac:spMkLst>
            <pc:docMk/>
            <pc:sldMk cId="3161329809" sldId="767"/>
            <ac:spMk id="2" creationId="{10082F9C-D14C-4D0E-909E-B217BE6C2514}"/>
          </ac:spMkLst>
        </pc:spChg>
        <pc:spChg chg="mod">
          <ac:chgData name="ALEXANDRE" userId="734048d45b8f99b5" providerId="LiveId" clId="{7C37717C-4FD7-4988-95F6-FDED244EA5B2}" dt="2021-04-06T01:26:18.929" v="1134" actId="27636"/>
          <ac:spMkLst>
            <pc:docMk/>
            <pc:sldMk cId="3161329809" sldId="767"/>
            <ac:spMk id="3" creationId="{F06C6C92-1BE3-471A-8094-928EC7F99F11}"/>
          </ac:spMkLst>
        </pc:spChg>
      </pc:sldChg>
      <pc:sldChg chg="modSp add mod">
        <pc:chgData name="ALEXANDRE" userId="734048d45b8f99b5" providerId="LiveId" clId="{7C37717C-4FD7-4988-95F6-FDED244EA5B2}" dt="2021-04-06T11:33:14.137" v="1790" actId="113"/>
        <pc:sldMkLst>
          <pc:docMk/>
          <pc:sldMk cId="3671338273" sldId="767"/>
        </pc:sldMkLst>
        <pc:spChg chg="mod">
          <ac:chgData name="ALEXANDRE" userId="734048d45b8f99b5" providerId="LiveId" clId="{7C37717C-4FD7-4988-95F6-FDED244EA5B2}" dt="2021-04-06T11:33:14.137" v="1790" actId="113"/>
          <ac:spMkLst>
            <pc:docMk/>
            <pc:sldMk cId="3671338273" sldId="767"/>
            <ac:spMk id="3" creationId="{F06C6C92-1BE3-471A-8094-928EC7F99F11}"/>
          </ac:spMkLst>
        </pc:spChg>
        <pc:picChg chg="mod">
          <ac:chgData name="ALEXANDRE" userId="734048d45b8f99b5" providerId="LiveId" clId="{7C37717C-4FD7-4988-95F6-FDED244EA5B2}" dt="2021-04-06T11:32:38.331" v="1782" actId="14100"/>
          <ac:picMkLst>
            <pc:docMk/>
            <pc:sldMk cId="3671338273" sldId="767"/>
            <ac:picMk id="1026" creationId="{B1D28C20-74CF-4386-B51F-E7E978B0C675}"/>
          </ac:picMkLst>
        </pc:picChg>
      </pc:sldChg>
      <pc:sldChg chg="modSp add del mod">
        <pc:chgData name="ALEXANDRE" userId="734048d45b8f99b5" providerId="LiveId" clId="{7C37717C-4FD7-4988-95F6-FDED244EA5B2}" dt="2021-04-06T11:17:35.245" v="1519" actId="2696"/>
        <pc:sldMkLst>
          <pc:docMk/>
          <pc:sldMk cId="969695366" sldId="768"/>
        </pc:sldMkLst>
        <pc:spChg chg="mod">
          <ac:chgData name="ALEXANDRE" userId="734048d45b8f99b5" providerId="LiveId" clId="{7C37717C-4FD7-4988-95F6-FDED244EA5B2}" dt="2021-04-06T01:26:32.290" v="1150" actId="20577"/>
          <ac:spMkLst>
            <pc:docMk/>
            <pc:sldMk cId="969695366" sldId="768"/>
            <ac:spMk id="2" creationId="{10082F9C-D14C-4D0E-909E-B217BE6C2514}"/>
          </ac:spMkLst>
        </pc:spChg>
        <pc:spChg chg="mod">
          <ac:chgData name="ALEXANDRE" userId="734048d45b8f99b5" providerId="LiveId" clId="{7C37717C-4FD7-4988-95F6-FDED244EA5B2}" dt="2021-04-06T01:26:54.279" v="1160" actId="20577"/>
          <ac:spMkLst>
            <pc:docMk/>
            <pc:sldMk cId="969695366" sldId="768"/>
            <ac:spMk id="3" creationId="{F06C6C92-1BE3-471A-8094-928EC7F99F11}"/>
          </ac:spMkLst>
        </pc:spChg>
      </pc:sldChg>
      <pc:sldChg chg="modSp add mod">
        <pc:chgData name="ALEXANDRE" userId="734048d45b8f99b5" providerId="LiveId" clId="{7C37717C-4FD7-4988-95F6-FDED244EA5B2}" dt="2021-04-06T11:35:48.146" v="1854" actId="255"/>
        <pc:sldMkLst>
          <pc:docMk/>
          <pc:sldMk cId="3614275336" sldId="768"/>
        </pc:sldMkLst>
        <pc:spChg chg="mod">
          <ac:chgData name="ALEXANDRE" userId="734048d45b8f99b5" providerId="LiveId" clId="{7C37717C-4FD7-4988-95F6-FDED244EA5B2}" dt="2021-04-06T11:35:48.146" v="1854" actId="255"/>
          <ac:spMkLst>
            <pc:docMk/>
            <pc:sldMk cId="3614275336" sldId="768"/>
            <ac:spMk id="3" creationId="{F06C6C92-1BE3-471A-8094-928EC7F99F11}"/>
          </ac:spMkLst>
        </pc:spChg>
        <pc:picChg chg="mod">
          <ac:chgData name="ALEXANDRE" userId="734048d45b8f99b5" providerId="LiveId" clId="{7C37717C-4FD7-4988-95F6-FDED244EA5B2}" dt="2021-04-06T11:33:40.114" v="1798" actId="14100"/>
          <ac:picMkLst>
            <pc:docMk/>
            <pc:sldMk cId="3614275336" sldId="768"/>
            <ac:picMk id="1026" creationId="{B1D28C20-74CF-4386-B51F-E7E978B0C675}"/>
          </ac:picMkLst>
        </pc:picChg>
      </pc:sldChg>
      <pc:sldChg chg="modSp add mod">
        <pc:chgData name="ALEXANDRE" userId="734048d45b8f99b5" providerId="LiveId" clId="{7C37717C-4FD7-4988-95F6-FDED244EA5B2}" dt="2021-04-06T11:40:42.693" v="1855" actId="113"/>
        <pc:sldMkLst>
          <pc:docMk/>
          <pc:sldMk cId="1465270510" sldId="769"/>
        </pc:sldMkLst>
        <pc:spChg chg="mod">
          <ac:chgData name="ALEXANDRE" userId="734048d45b8f99b5" providerId="LiveId" clId="{7C37717C-4FD7-4988-95F6-FDED244EA5B2}" dt="2021-04-06T11:40:42.693" v="1855" actId="113"/>
          <ac:spMkLst>
            <pc:docMk/>
            <pc:sldMk cId="1465270510" sldId="769"/>
            <ac:spMk id="3" creationId="{F06C6C92-1BE3-471A-8094-928EC7F99F11}"/>
          </ac:spMkLst>
        </pc:spChg>
      </pc:sldChg>
      <pc:sldChg chg="modSp add del mod">
        <pc:chgData name="ALEXANDRE" userId="734048d45b8f99b5" providerId="LiveId" clId="{7C37717C-4FD7-4988-95F6-FDED244EA5B2}" dt="2021-04-06T11:17:35.245" v="1519" actId="2696"/>
        <pc:sldMkLst>
          <pc:docMk/>
          <pc:sldMk cId="2679345850" sldId="769"/>
        </pc:sldMkLst>
        <pc:spChg chg="mod">
          <ac:chgData name="ALEXANDRE" userId="734048d45b8f99b5" providerId="LiveId" clId="{7C37717C-4FD7-4988-95F6-FDED244EA5B2}" dt="2021-04-06T01:27:11.817" v="1166" actId="20577"/>
          <ac:spMkLst>
            <pc:docMk/>
            <pc:sldMk cId="2679345850" sldId="769"/>
            <ac:spMk id="2" creationId="{10082F9C-D14C-4D0E-909E-B217BE6C2514}"/>
          </ac:spMkLst>
        </pc:spChg>
        <pc:spChg chg="mod">
          <ac:chgData name="ALEXANDRE" userId="734048d45b8f99b5" providerId="LiveId" clId="{7C37717C-4FD7-4988-95F6-FDED244EA5B2}" dt="2021-04-06T01:27:42.269" v="1174" actId="1076"/>
          <ac:spMkLst>
            <pc:docMk/>
            <pc:sldMk cId="2679345850" sldId="769"/>
            <ac:spMk id="3" creationId="{F06C6C92-1BE3-471A-8094-928EC7F99F11}"/>
          </ac:spMkLst>
        </pc:spChg>
      </pc:sldChg>
      <pc:sldChg chg="delSp modSp add mod">
        <pc:chgData name="ALEXANDRE" userId="734048d45b8f99b5" providerId="LiveId" clId="{7C37717C-4FD7-4988-95F6-FDED244EA5B2}" dt="2021-04-06T11:08:10.575" v="1289" actId="113"/>
        <pc:sldMkLst>
          <pc:docMk/>
          <pc:sldMk cId="2394240528" sldId="770"/>
        </pc:sldMkLst>
        <pc:spChg chg="mod">
          <ac:chgData name="ALEXANDRE" userId="734048d45b8f99b5" providerId="LiveId" clId="{7C37717C-4FD7-4988-95F6-FDED244EA5B2}" dt="2021-04-06T11:07:15.565" v="1275" actId="1076"/>
          <ac:spMkLst>
            <pc:docMk/>
            <pc:sldMk cId="2394240528" sldId="770"/>
            <ac:spMk id="2" creationId="{10082F9C-D14C-4D0E-909E-B217BE6C2514}"/>
          </ac:spMkLst>
        </pc:spChg>
        <pc:spChg chg="mod">
          <ac:chgData name="ALEXANDRE" userId="734048d45b8f99b5" providerId="LiveId" clId="{7C37717C-4FD7-4988-95F6-FDED244EA5B2}" dt="2021-04-06T11:08:10.575" v="1289" actId="113"/>
          <ac:spMkLst>
            <pc:docMk/>
            <pc:sldMk cId="2394240528" sldId="770"/>
            <ac:spMk id="3" creationId="{2D4C1F5B-1C4B-4A3E-9A52-78E44BEB9DCB}"/>
          </ac:spMkLst>
        </pc:spChg>
        <pc:picChg chg="del">
          <ac:chgData name="ALEXANDRE" userId="734048d45b8f99b5" providerId="LiveId" clId="{7C37717C-4FD7-4988-95F6-FDED244EA5B2}" dt="2021-04-06T11:07:11.981" v="1273" actId="478"/>
          <ac:picMkLst>
            <pc:docMk/>
            <pc:sldMk cId="2394240528" sldId="770"/>
            <ac:picMk id="5" creationId="{BEE9F808-3CEC-4CD7-A5FB-25BFDD060F80}"/>
          </ac:picMkLst>
        </pc:picChg>
        <pc:picChg chg="mod">
          <ac:chgData name="ALEXANDRE" userId="734048d45b8f99b5" providerId="LiveId" clId="{7C37717C-4FD7-4988-95F6-FDED244EA5B2}" dt="2021-04-06T11:07:13.957" v="1274" actId="1076"/>
          <ac:picMkLst>
            <pc:docMk/>
            <pc:sldMk cId="2394240528" sldId="770"/>
            <ac:picMk id="1026" creationId="{B1D28C20-74CF-4386-B51F-E7E978B0C675}"/>
          </ac:picMkLst>
        </pc:picChg>
      </pc:sldChg>
      <pc:sldChg chg="modSp add mod">
        <pc:chgData name="ALEXANDRE" userId="734048d45b8f99b5" providerId="LiveId" clId="{7C37717C-4FD7-4988-95F6-FDED244EA5B2}" dt="2021-04-06T11:42:06.043" v="1930" actId="1076"/>
        <pc:sldMkLst>
          <pc:docMk/>
          <pc:sldMk cId="4269907481" sldId="771"/>
        </pc:sldMkLst>
        <pc:spChg chg="mod">
          <ac:chgData name="ALEXANDRE" userId="734048d45b8f99b5" providerId="LiveId" clId="{7C37717C-4FD7-4988-95F6-FDED244EA5B2}" dt="2021-04-06T11:13:08.026" v="1373" actId="403"/>
          <ac:spMkLst>
            <pc:docMk/>
            <pc:sldMk cId="4269907481" sldId="771"/>
            <ac:spMk id="2" creationId="{10082F9C-D14C-4D0E-909E-B217BE6C2514}"/>
          </ac:spMkLst>
        </pc:spChg>
        <pc:spChg chg="mod">
          <ac:chgData name="ALEXANDRE" userId="734048d45b8f99b5" providerId="LiveId" clId="{7C37717C-4FD7-4988-95F6-FDED244EA5B2}" dt="2021-04-06T11:13:23.351" v="1381" actId="1076"/>
          <ac:spMkLst>
            <pc:docMk/>
            <pc:sldMk cId="4269907481" sldId="771"/>
            <ac:spMk id="3" creationId="{2D4C1F5B-1C4B-4A3E-9A52-78E44BEB9DCB}"/>
          </ac:spMkLst>
        </pc:spChg>
        <pc:picChg chg="mod modCrop">
          <ac:chgData name="ALEXANDRE" userId="734048d45b8f99b5" providerId="LiveId" clId="{7C37717C-4FD7-4988-95F6-FDED244EA5B2}" dt="2021-04-06T11:42:06.043" v="1930" actId="1076"/>
          <ac:picMkLst>
            <pc:docMk/>
            <pc:sldMk cId="4269907481" sldId="771"/>
            <ac:picMk id="5" creationId="{BEE9F808-3CEC-4CD7-A5FB-25BFDD060F80}"/>
          </ac:picMkLst>
        </pc:picChg>
        <pc:picChg chg="mod">
          <ac:chgData name="ALEXANDRE" userId="734048d45b8f99b5" providerId="LiveId" clId="{7C37717C-4FD7-4988-95F6-FDED244EA5B2}" dt="2021-04-06T11:13:02.513" v="1370" actId="1076"/>
          <ac:picMkLst>
            <pc:docMk/>
            <pc:sldMk cId="4269907481" sldId="771"/>
            <ac:picMk id="1026" creationId="{B1D28C20-74CF-4386-B51F-E7E978B0C675}"/>
          </ac:picMkLst>
        </pc:picChg>
      </pc:sldChg>
      <pc:sldChg chg="modSp add mod">
        <pc:chgData name="ALEXANDRE" userId="734048d45b8f99b5" providerId="LiveId" clId="{7C37717C-4FD7-4988-95F6-FDED244EA5B2}" dt="2021-04-06T11:12:08.570" v="1367" actId="1076"/>
        <pc:sldMkLst>
          <pc:docMk/>
          <pc:sldMk cId="2872429675" sldId="772"/>
        </pc:sldMkLst>
        <pc:spChg chg="mod">
          <ac:chgData name="ALEXANDRE" userId="734048d45b8f99b5" providerId="LiveId" clId="{7C37717C-4FD7-4988-95F6-FDED244EA5B2}" dt="2021-04-06T11:12:08.570" v="1367" actId="1076"/>
          <ac:spMkLst>
            <pc:docMk/>
            <pc:sldMk cId="2872429675" sldId="772"/>
            <ac:spMk id="3" creationId="{F06C6C92-1BE3-471A-8094-928EC7F99F11}"/>
          </ac:spMkLst>
        </pc:spChg>
      </pc:sldChg>
      <pc:sldChg chg="addSp modSp add mod ord">
        <pc:chgData name="ALEXANDRE" userId="734048d45b8f99b5" providerId="LiveId" clId="{7C37717C-4FD7-4988-95F6-FDED244EA5B2}" dt="2021-04-06T11:16:17.334" v="1482" actId="27636"/>
        <pc:sldMkLst>
          <pc:docMk/>
          <pc:sldMk cId="1774849621" sldId="773"/>
        </pc:sldMkLst>
        <pc:spChg chg="mod">
          <ac:chgData name="ALEXANDRE" userId="734048d45b8f99b5" providerId="LiveId" clId="{7C37717C-4FD7-4988-95F6-FDED244EA5B2}" dt="2021-04-06T11:16:17.334" v="1482" actId="27636"/>
          <ac:spMkLst>
            <pc:docMk/>
            <pc:sldMk cId="1774849621" sldId="773"/>
            <ac:spMk id="2" creationId="{10082F9C-D14C-4D0E-909E-B217BE6C2514}"/>
          </ac:spMkLst>
        </pc:spChg>
        <pc:spChg chg="mod">
          <ac:chgData name="ALEXANDRE" userId="734048d45b8f99b5" providerId="LiveId" clId="{7C37717C-4FD7-4988-95F6-FDED244EA5B2}" dt="2021-04-06T11:14:47.508" v="1471" actId="113"/>
          <ac:spMkLst>
            <pc:docMk/>
            <pc:sldMk cId="1774849621" sldId="773"/>
            <ac:spMk id="3" creationId="{F06C6C92-1BE3-471A-8094-928EC7F99F11}"/>
          </ac:spMkLst>
        </pc:spChg>
        <pc:picChg chg="add mod">
          <ac:chgData name="ALEXANDRE" userId="734048d45b8f99b5" providerId="LiveId" clId="{7C37717C-4FD7-4988-95F6-FDED244EA5B2}" dt="2021-04-06T11:15:21.086" v="1475" actId="1076"/>
          <ac:picMkLst>
            <pc:docMk/>
            <pc:sldMk cId="1774849621" sldId="773"/>
            <ac:picMk id="5" creationId="{5D86AAAA-C72C-4346-8E45-3C8324102631}"/>
          </ac:picMkLst>
        </pc:picChg>
      </pc:sldChg>
      <pc:sldChg chg="modSp new del mod">
        <pc:chgData name="ALEXANDRE" userId="734048d45b8f99b5" providerId="LiveId" clId="{7C37717C-4FD7-4988-95F6-FDED244EA5B2}" dt="2021-04-06T11:41:00.190" v="1859" actId="680"/>
        <pc:sldMkLst>
          <pc:docMk/>
          <pc:sldMk cId="464402515" sldId="774"/>
        </pc:sldMkLst>
        <pc:spChg chg="mod">
          <ac:chgData name="ALEXANDRE" userId="734048d45b8f99b5" providerId="LiveId" clId="{7C37717C-4FD7-4988-95F6-FDED244EA5B2}" dt="2021-04-06T11:40:59.736" v="1858" actId="20577"/>
          <ac:spMkLst>
            <pc:docMk/>
            <pc:sldMk cId="464402515" sldId="774"/>
            <ac:spMk id="2" creationId="{3A0C4091-2ED9-4724-ABDC-811400C13D7B}"/>
          </ac:spMkLst>
        </pc:spChg>
      </pc:sldChg>
      <pc:sldChg chg="modSp add mod">
        <pc:chgData name="ALEXANDRE" userId="734048d45b8f99b5" providerId="LiveId" clId="{7C37717C-4FD7-4988-95F6-FDED244EA5B2}" dt="2021-04-06T11:41:47.461" v="1928" actId="1076"/>
        <pc:sldMkLst>
          <pc:docMk/>
          <pc:sldMk cId="1140611305" sldId="774"/>
        </pc:sldMkLst>
        <pc:spChg chg="mod">
          <ac:chgData name="ALEXANDRE" userId="734048d45b8f99b5" providerId="LiveId" clId="{7C37717C-4FD7-4988-95F6-FDED244EA5B2}" dt="2021-04-06T11:41:47.461" v="1928" actId="1076"/>
          <ac:spMkLst>
            <pc:docMk/>
            <pc:sldMk cId="1140611305" sldId="774"/>
            <ac:spMk id="2" creationId="{10082F9C-D14C-4D0E-909E-B217BE6C2514}"/>
          </ac:spMkLst>
        </pc:spChg>
        <pc:spChg chg="mod">
          <ac:chgData name="ALEXANDRE" userId="734048d45b8f99b5" providerId="LiveId" clId="{7C37717C-4FD7-4988-95F6-FDED244EA5B2}" dt="2021-04-06T11:41:44.440" v="1927" actId="403"/>
          <ac:spMkLst>
            <pc:docMk/>
            <pc:sldMk cId="1140611305" sldId="774"/>
            <ac:spMk id="3" creationId="{F06C6C92-1BE3-471A-8094-928EC7F99F11}"/>
          </ac:spMkLst>
        </pc:spChg>
      </pc:sldChg>
      <pc:sldChg chg="addSp delSp modSp add del mod">
        <pc:chgData name="ALEXANDRE" userId="734048d45b8f99b5" providerId="LiveId" clId="{7C37717C-4FD7-4988-95F6-FDED244EA5B2}" dt="2021-04-06T11:17:26.462" v="1518" actId="47"/>
        <pc:sldMkLst>
          <pc:docMk/>
          <pc:sldMk cId="2995237701" sldId="774"/>
        </pc:sldMkLst>
        <pc:spChg chg="mod">
          <ac:chgData name="ALEXANDRE" userId="734048d45b8f99b5" providerId="LiveId" clId="{7C37717C-4FD7-4988-95F6-FDED244EA5B2}" dt="2021-04-06T11:16:56.924" v="1512" actId="20577"/>
          <ac:spMkLst>
            <pc:docMk/>
            <pc:sldMk cId="2995237701" sldId="774"/>
            <ac:spMk id="2" creationId="{10082F9C-D14C-4D0E-909E-B217BE6C2514}"/>
          </ac:spMkLst>
        </pc:spChg>
        <pc:spChg chg="mod">
          <ac:chgData name="ALEXANDRE" userId="734048d45b8f99b5" providerId="LiveId" clId="{7C37717C-4FD7-4988-95F6-FDED244EA5B2}" dt="2021-04-06T11:17:06.555" v="1513"/>
          <ac:spMkLst>
            <pc:docMk/>
            <pc:sldMk cId="2995237701" sldId="774"/>
            <ac:spMk id="3" creationId="{F06C6C92-1BE3-471A-8094-928EC7F99F11}"/>
          </ac:spMkLst>
        </pc:spChg>
        <pc:spChg chg="add del mod">
          <ac:chgData name="ALEXANDRE" userId="734048d45b8f99b5" providerId="LiveId" clId="{7C37717C-4FD7-4988-95F6-FDED244EA5B2}" dt="2021-04-06T11:17:10.794" v="1517" actId="22"/>
          <ac:spMkLst>
            <pc:docMk/>
            <pc:sldMk cId="2995237701" sldId="774"/>
            <ac:spMk id="6" creationId="{05E0C51C-B197-4684-94A0-A62AC1D0E84D}"/>
          </ac:spMkLst>
        </pc:spChg>
      </pc:sldChg>
      <pc:sldChg chg="modSp add del mod">
        <pc:chgData name="ALEXANDRE" userId="734048d45b8f99b5" providerId="LiveId" clId="{7C37717C-4FD7-4988-95F6-FDED244EA5B2}" dt="2021-04-06T11:50:41.293" v="2117" actId="47"/>
        <pc:sldMkLst>
          <pc:docMk/>
          <pc:sldMk cId="2422350534" sldId="775"/>
        </pc:sldMkLst>
        <pc:spChg chg="mod">
          <ac:chgData name="ALEXANDRE" userId="734048d45b8f99b5" providerId="LiveId" clId="{7C37717C-4FD7-4988-95F6-FDED244EA5B2}" dt="2021-04-06T11:50:03.770" v="2104" actId="21"/>
          <ac:spMkLst>
            <pc:docMk/>
            <pc:sldMk cId="2422350534" sldId="775"/>
            <ac:spMk id="10" creationId="{FCFA1786-7C95-4DBD-9AD3-37D32B221E67}"/>
          </ac:spMkLst>
        </pc:spChg>
      </pc:sldChg>
      <pc:sldChg chg="modSp add mod">
        <pc:chgData name="ALEXANDRE" userId="734048d45b8f99b5" providerId="LiveId" clId="{7C37717C-4FD7-4988-95F6-FDED244EA5B2}" dt="2021-04-06T11:51:28.464" v="2162" actId="20577"/>
        <pc:sldMkLst>
          <pc:docMk/>
          <pc:sldMk cId="3750184885" sldId="776"/>
        </pc:sldMkLst>
        <pc:spChg chg="mod">
          <ac:chgData name="ALEXANDRE" userId="734048d45b8f99b5" providerId="LiveId" clId="{7C37717C-4FD7-4988-95F6-FDED244EA5B2}" dt="2021-04-06T11:51:28.464" v="2162" actId="20577"/>
          <ac:spMkLst>
            <pc:docMk/>
            <pc:sldMk cId="3750184885" sldId="776"/>
            <ac:spMk id="2" creationId="{10082F9C-D14C-4D0E-909E-B217BE6C2514}"/>
          </ac:spMkLst>
        </pc:spChg>
        <pc:spChg chg="mod">
          <ac:chgData name="ALEXANDRE" userId="734048d45b8f99b5" providerId="LiveId" clId="{7C37717C-4FD7-4988-95F6-FDED244EA5B2}" dt="2021-04-06T11:50:36.927" v="2116" actId="1076"/>
          <ac:spMkLst>
            <pc:docMk/>
            <pc:sldMk cId="3750184885" sldId="776"/>
            <ac:spMk id="3" creationId="{6F47E863-069B-47B7-BCF4-8D2E8E414345}"/>
          </ac:spMkLst>
        </pc:spChg>
      </pc:sldChg>
      <pc:sldChg chg="modSp add mod">
        <pc:chgData name="ALEXANDRE" userId="734048d45b8f99b5" providerId="LiveId" clId="{7C37717C-4FD7-4988-95F6-FDED244EA5B2}" dt="2021-04-06T11:56:29.813" v="2222" actId="113"/>
        <pc:sldMkLst>
          <pc:docMk/>
          <pc:sldMk cId="2091119567" sldId="777"/>
        </pc:sldMkLst>
        <pc:spChg chg="mod">
          <ac:chgData name="ALEXANDRE" userId="734048d45b8f99b5" providerId="LiveId" clId="{7C37717C-4FD7-4988-95F6-FDED244EA5B2}" dt="2021-04-06T11:51:38.335" v="2172" actId="20577"/>
          <ac:spMkLst>
            <pc:docMk/>
            <pc:sldMk cId="2091119567" sldId="777"/>
            <ac:spMk id="2" creationId="{10082F9C-D14C-4D0E-909E-B217BE6C2514}"/>
          </ac:spMkLst>
        </pc:spChg>
        <pc:spChg chg="mod">
          <ac:chgData name="ALEXANDRE" userId="734048d45b8f99b5" providerId="LiveId" clId="{7C37717C-4FD7-4988-95F6-FDED244EA5B2}" dt="2021-04-06T11:56:29.813" v="2222" actId="113"/>
          <ac:spMkLst>
            <pc:docMk/>
            <pc:sldMk cId="2091119567" sldId="777"/>
            <ac:spMk id="3" creationId="{6F47E863-069B-47B7-BCF4-8D2E8E414345}"/>
          </ac:spMkLst>
        </pc:spChg>
      </pc:sldChg>
      <pc:sldChg chg="delSp modSp add mod">
        <pc:chgData name="ALEXANDRE" userId="734048d45b8f99b5" providerId="LiveId" clId="{7C37717C-4FD7-4988-95F6-FDED244EA5B2}" dt="2021-04-06T11:57:30.735" v="2253" actId="1076"/>
        <pc:sldMkLst>
          <pc:docMk/>
          <pc:sldMk cId="2576516241" sldId="778"/>
        </pc:sldMkLst>
        <pc:spChg chg="mod">
          <ac:chgData name="ALEXANDRE" userId="734048d45b8f99b5" providerId="LiveId" clId="{7C37717C-4FD7-4988-95F6-FDED244EA5B2}" dt="2021-04-06T11:57:30.735" v="2253" actId="1076"/>
          <ac:spMkLst>
            <pc:docMk/>
            <pc:sldMk cId="2576516241" sldId="778"/>
            <ac:spMk id="3" creationId="{6F47E863-069B-47B7-BCF4-8D2E8E414345}"/>
          </ac:spMkLst>
        </pc:spChg>
        <pc:picChg chg="del">
          <ac:chgData name="ALEXANDRE" userId="734048d45b8f99b5" providerId="LiveId" clId="{7C37717C-4FD7-4988-95F6-FDED244EA5B2}" dt="2021-04-06T11:57:19.687" v="2247" actId="478"/>
          <ac:picMkLst>
            <pc:docMk/>
            <pc:sldMk cId="2576516241" sldId="778"/>
            <ac:picMk id="3074" creationId="{DA44F99F-CFCC-46B5-8B1D-6521DECFC33D}"/>
          </ac:picMkLst>
        </pc:picChg>
      </pc:sldChg>
      <pc:sldChg chg="addSp delSp modSp add mod">
        <pc:chgData name="ALEXANDRE" userId="734048d45b8f99b5" providerId="LiveId" clId="{7C37717C-4FD7-4988-95F6-FDED244EA5B2}" dt="2021-04-06T12:00:10.597" v="2281" actId="1076"/>
        <pc:sldMkLst>
          <pc:docMk/>
          <pc:sldMk cId="3929529029" sldId="779"/>
        </pc:sldMkLst>
        <pc:spChg chg="del">
          <ac:chgData name="ALEXANDRE" userId="734048d45b8f99b5" providerId="LiveId" clId="{7C37717C-4FD7-4988-95F6-FDED244EA5B2}" dt="2021-04-06T11:58:33.474" v="2255" actId="478"/>
          <ac:spMkLst>
            <pc:docMk/>
            <pc:sldMk cId="3929529029" sldId="779"/>
            <ac:spMk id="3" creationId="{6F47E863-069B-47B7-BCF4-8D2E8E414345}"/>
          </ac:spMkLst>
        </pc:spChg>
        <pc:spChg chg="add del mod">
          <ac:chgData name="ALEXANDRE" userId="734048d45b8f99b5" providerId="LiveId" clId="{7C37717C-4FD7-4988-95F6-FDED244EA5B2}" dt="2021-04-06T11:58:35.532" v="2256" actId="478"/>
          <ac:spMkLst>
            <pc:docMk/>
            <pc:sldMk cId="3929529029" sldId="779"/>
            <ac:spMk id="5" creationId="{EAB13F62-DBC8-49DA-961B-599D8D26D295}"/>
          </ac:spMkLst>
        </pc:spChg>
        <pc:picChg chg="add mod modCrop">
          <ac:chgData name="ALEXANDRE" userId="734048d45b8f99b5" providerId="LiveId" clId="{7C37717C-4FD7-4988-95F6-FDED244EA5B2}" dt="2021-04-06T12:00:10.597" v="2281" actId="1076"/>
          <ac:picMkLst>
            <pc:docMk/>
            <pc:sldMk cId="3929529029" sldId="779"/>
            <ac:picMk id="7" creationId="{63E3C156-BFE6-4D09-8A7A-4E79A03CD267}"/>
          </ac:picMkLst>
        </pc:picChg>
      </pc:sldChg>
      <pc:sldChg chg="addSp modSp add mod">
        <pc:chgData name="ALEXANDRE" userId="734048d45b8f99b5" providerId="LiveId" clId="{7C37717C-4FD7-4988-95F6-FDED244EA5B2}" dt="2021-04-06T12:00:40.598" v="2292" actId="1076"/>
        <pc:sldMkLst>
          <pc:docMk/>
          <pc:sldMk cId="4135019201" sldId="780"/>
        </pc:sldMkLst>
        <pc:picChg chg="add mod">
          <ac:chgData name="ALEXANDRE" userId="734048d45b8f99b5" providerId="LiveId" clId="{7C37717C-4FD7-4988-95F6-FDED244EA5B2}" dt="2021-04-06T12:00:40.598" v="2292" actId="1076"/>
          <ac:picMkLst>
            <pc:docMk/>
            <pc:sldMk cId="4135019201" sldId="780"/>
            <ac:picMk id="5" creationId="{FE3A7705-003C-4387-AE83-F28715AEC3A7}"/>
          </ac:picMkLst>
        </pc:picChg>
        <pc:picChg chg="mod modCrop">
          <ac:chgData name="ALEXANDRE" userId="734048d45b8f99b5" providerId="LiveId" clId="{7C37717C-4FD7-4988-95F6-FDED244EA5B2}" dt="2021-04-06T12:00:40.598" v="2292" actId="1076"/>
          <ac:picMkLst>
            <pc:docMk/>
            <pc:sldMk cId="4135019201" sldId="780"/>
            <ac:picMk id="7" creationId="{63E3C156-BFE6-4D09-8A7A-4E79A03CD267}"/>
          </ac:picMkLst>
        </pc:picChg>
      </pc:sldChg>
      <pc:sldChg chg="modSp add">
        <pc:chgData name="ALEXANDRE" userId="734048d45b8f99b5" providerId="LiveId" clId="{7C37717C-4FD7-4988-95F6-FDED244EA5B2}" dt="2021-04-06T17:46:58.198" v="2298" actId="1076"/>
        <pc:sldMkLst>
          <pc:docMk/>
          <pc:sldMk cId="392065648" sldId="781"/>
        </pc:sldMkLst>
        <pc:picChg chg="mod">
          <ac:chgData name="ALEXANDRE" userId="734048d45b8f99b5" providerId="LiveId" clId="{7C37717C-4FD7-4988-95F6-FDED244EA5B2}" dt="2021-04-06T17:46:58.198" v="2298" actId="1076"/>
          <ac:picMkLst>
            <pc:docMk/>
            <pc:sldMk cId="392065648" sldId="781"/>
            <ac:picMk id="2050" creationId="{B52D9AA1-3E46-47FB-9915-D21B690C2DB3}"/>
          </ac:picMkLst>
        </pc:picChg>
      </pc:sldChg>
      <pc:sldChg chg="modSp add">
        <pc:chgData name="ALEXANDRE" userId="734048d45b8f99b5" providerId="LiveId" clId="{7C37717C-4FD7-4988-95F6-FDED244EA5B2}" dt="2021-04-06T17:47:01.991" v="2299" actId="14100"/>
        <pc:sldMkLst>
          <pc:docMk/>
          <pc:sldMk cId="2715164397" sldId="782"/>
        </pc:sldMkLst>
        <pc:picChg chg="mod">
          <ac:chgData name="ALEXANDRE" userId="734048d45b8f99b5" providerId="LiveId" clId="{7C37717C-4FD7-4988-95F6-FDED244EA5B2}" dt="2021-04-06T17:47:01.991" v="2299" actId="14100"/>
          <ac:picMkLst>
            <pc:docMk/>
            <pc:sldMk cId="2715164397" sldId="782"/>
            <ac:picMk id="2052" creationId="{2440D30C-7D8C-4185-8B62-38D2740D500B}"/>
          </ac:picMkLst>
        </pc:picChg>
      </pc:sldChg>
    </pc:docChg>
  </pc:docChgLst>
  <pc:docChgLst>
    <pc:chgData name="ALEXANDRE" userId="734048d45b8f99b5" providerId="LiveId" clId="{F697F4D0-917F-42C6-B271-051B0680DF8C}"/>
    <pc:docChg chg="custSel modSld">
      <pc:chgData name="ALEXANDRE" userId="734048d45b8f99b5" providerId="LiveId" clId="{F697F4D0-917F-42C6-B271-051B0680DF8C}" dt="2022-04-28T15:02:57.451" v="14" actId="1076"/>
      <pc:docMkLst>
        <pc:docMk/>
      </pc:docMkLst>
      <pc:sldChg chg="addSp modSp mod">
        <pc:chgData name="ALEXANDRE" userId="734048d45b8f99b5" providerId="LiveId" clId="{F697F4D0-917F-42C6-B271-051B0680DF8C}" dt="2022-04-28T15:02:57.451" v="14" actId="1076"/>
        <pc:sldMkLst>
          <pc:docMk/>
          <pc:sldMk cId="2927772201" sldId="783"/>
        </pc:sldMkLst>
        <pc:spChg chg="mod">
          <ac:chgData name="ALEXANDRE" userId="734048d45b8f99b5" providerId="LiveId" clId="{F697F4D0-917F-42C6-B271-051B0680DF8C}" dt="2022-04-28T15:02:57.451" v="14" actId="1076"/>
          <ac:spMkLst>
            <pc:docMk/>
            <pc:sldMk cId="2927772201" sldId="783"/>
            <ac:spMk id="3" creationId="{D941C81C-F661-40BB-AF16-574FEC9AA4F2}"/>
          </ac:spMkLst>
        </pc:spChg>
        <pc:picChg chg="add mod">
          <ac:chgData name="ALEXANDRE" userId="734048d45b8f99b5" providerId="LiveId" clId="{F697F4D0-917F-42C6-B271-051B0680DF8C}" dt="2022-04-28T15:02:54.667" v="13" actId="1076"/>
          <ac:picMkLst>
            <pc:docMk/>
            <pc:sldMk cId="2927772201" sldId="783"/>
            <ac:picMk id="1026" creationId="{445BD603-4F51-4B50-9F47-34D6E2F7C625}"/>
          </ac:picMkLst>
        </pc:picChg>
      </pc:sldChg>
    </pc:docChg>
  </pc:docChgLst>
  <pc:docChgLst>
    <pc:chgData name="ALEXANDRE" userId="734048d45b8f99b5" providerId="LiveId" clId="{2E5AB716-1208-4AB6-B44E-AA57AFFAE24D}"/>
    <pc:docChg chg="custSel addSld delSld modSld">
      <pc:chgData name="ALEXANDRE" userId="734048d45b8f99b5" providerId="LiveId" clId="{2E5AB716-1208-4AB6-B44E-AA57AFFAE24D}" dt="2021-03-26T18:00:21.640" v="29" actId="1076"/>
      <pc:docMkLst>
        <pc:docMk/>
      </pc:docMkLst>
      <pc:sldChg chg="modSp del mod">
        <pc:chgData name="ALEXANDRE" userId="734048d45b8f99b5" providerId="LiveId" clId="{2E5AB716-1208-4AB6-B44E-AA57AFFAE24D}" dt="2021-03-16T12:14:18.184" v="4" actId="47"/>
        <pc:sldMkLst>
          <pc:docMk/>
          <pc:sldMk cId="1673537206" sldId="257"/>
        </pc:sldMkLst>
        <pc:spChg chg="mod">
          <ac:chgData name="ALEXANDRE" userId="734048d45b8f99b5" providerId="LiveId" clId="{2E5AB716-1208-4AB6-B44E-AA57AFFAE24D}" dt="2021-03-16T12:13:48.309" v="0" actId="20577"/>
          <ac:spMkLst>
            <pc:docMk/>
            <pc:sldMk cId="1673537206" sldId="257"/>
            <ac:spMk id="4" creationId="{10FC7B3D-DECB-6B4A-B36D-F34E590AB03F}"/>
          </ac:spMkLst>
        </pc:spChg>
      </pc:sldChg>
      <pc:sldChg chg="del">
        <pc:chgData name="ALEXANDRE" userId="734048d45b8f99b5" providerId="LiveId" clId="{2E5AB716-1208-4AB6-B44E-AA57AFFAE24D}" dt="2021-03-16T12:14:48.815" v="12" actId="47"/>
        <pc:sldMkLst>
          <pc:docMk/>
          <pc:sldMk cId="2053095364" sldId="403"/>
        </pc:sldMkLst>
      </pc:sldChg>
      <pc:sldChg chg="del">
        <pc:chgData name="ALEXANDRE" userId="734048d45b8f99b5" providerId="LiveId" clId="{2E5AB716-1208-4AB6-B44E-AA57AFFAE24D}" dt="2021-03-16T12:14:48.815" v="12" actId="47"/>
        <pc:sldMkLst>
          <pc:docMk/>
          <pc:sldMk cId="944507667" sldId="404"/>
        </pc:sldMkLst>
      </pc:sldChg>
      <pc:sldChg chg="del">
        <pc:chgData name="ALEXANDRE" userId="734048d45b8f99b5" providerId="LiveId" clId="{2E5AB716-1208-4AB6-B44E-AA57AFFAE24D}" dt="2021-03-16T12:14:48.815" v="12" actId="47"/>
        <pc:sldMkLst>
          <pc:docMk/>
          <pc:sldMk cId="3875957722" sldId="684"/>
        </pc:sldMkLst>
      </pc:sldChg>
      <pc:sldChg chg="del">
        <pc:chgData name="ALEXANDRE" userId="734048d45b8f99b5" providerId="LiveId" clId="{2E5AB716-1208-4AB6-B44E-AA57AFFAE24D}" dt="2021-03-16T12:14:48.815" v="12" actId="47"/>
        <pc:sldMkLst>
          <pc:docMk/>
          <pc:sldMk cId="180915020" sldId="685"/>
        </pc:sldMkLst>
      </pc:sldChg>
      <pc:sldChg chg="del">
        <pc:chgData name="ALEXANDRE" userId="734048d45b8f99b5" providerId="LiveId" clId="{2E5AB716-1208-4AB6-B44E-AA57AFFAE24D}" dt="2021-03-16T12:14:48.815" v="12" actId="47"/>
        <pc:sldMkLst>
          <pc:docMk/>
          <pc:sldMk cId="625434561" sldId="686"/>
        </pc:sldMkLst>
      </pc:sldChg>
      <pc:sldChg chg="del">
        <pc:chgData name="ALEXANDRE" userId="734048d45b8f99b5" providerId="LiveId" clId="{2E5AB716-1208-4AB6-B44E-AA57AFFAE24D}" dt="2021-03-16T12:14:48.815" v="12" actId="47"/>
        <pc:sldMkLst>
          <pc:docMk/>
          <pc:sldMk cId="3983268472" sldId="687"/>
        </pc:sldMkLst>
      </pc:sldChg>
      <pc:sldChg chg="del">
        <pc:chgData name="ALEXANDRE" userId="734048d45b8f99b5" providerId="LiveId" clId="{2E5AB716-1208-4AB6-B44E-AA57AFFAE24D}" dt="2021-03-16T12:14:48.815" v="12" actId="47"/>
        <pc:sldMkLst>
          <pc:docMk/>
          <pc:sldMk cId="2487112812" sldId="688"/>
        </pc:sldMkLst>
      </pc:sldChg>
      <pc:sldChg chg="del">
        <pc:chgData name="ALEXANDRE" userId="734048d45b8f99b5" providerId="LiveId" clId="{2E5AB716-1208-4AB6-B44E-AA57AFFAE24D}" dt="2021-03-16T12:14:48.815" v="12" actId="47"/>
        <pc:sldMkLst>
          <pc:docMk/>
          <pc:sldMk cId="2143098234" sldId="689"/>
        </pc:sldMkLst>
      </pc:sldChg>
      <pc:sldChg chg="del">
        <pc:chgData name="ALEXANDRE" userId="734048d45b8f99b5" providerId="LiveId" clId="{2E5AB716-1208-4AB6-B44E-AA57AFFAE24D}" dt="2021-03-16T12:14:48.815" v="12" actId="47"/>
        <pc:sldMkLst>
          <pc:docMk/>
          <pc:sldMk cId="3327617499" sldId="690"/>
        </pc:sldMkLst>
      </pc:sldChg>
      <pc:sldChg chg="del">
        <pc:chgData name="ALEXANDRE" userId="734048d45b8f99b5" providerId="LiveId" clId="{2E5AB716-1208-4AB6-B44E-AA57AFFAE24D}" dt="2021-03-16T12:14:48.815" v="12" actId="47"/>
        <pc:sldMkLst>
          <pc:docMk/>
          <pc:sldMk cId="2788936582" sldId="691"/>
        </pc:sldMkLst>
      </pc:sldChg>
      <pc:sldChg chg="del">
        <pc:chgData name="ALEXANDRE" userId="734048d45b8f99b5" providerId="LiveId" clId="{2E5AB716-1208-4AB6-B44E-AA57AFFAE24D}" dt="2021-03-16T12:14:48.815" v="12" actId="47"/>
        <pc:sldMkLst>
          <pc:docMk/>
          <pc:sldMk cId="3002909051" sldId="692"/>
        </pc:sldMkLst>
      </pc:sldChg>
      <pc:sldChg chg="del">
        <pc:chgData name="ALEXANDRE" userId="734048d45b8f99b5" providerId="LiveId" clId="{2E5AB716-1208-4AB6-B44E-AA57AFFAE24D}" dt="2021-03-16T12:14:48.815" v="12" actId="47"/>
        <pc:sldMkLst>
          <pc:docMk/>
          <pc:sldMk cId="2153971769" sldId="693"/>
        </pc:sldMkLst>
      </pc:sldChg>
      <pc:sldChg chg="del">
        <pc:chgData name="ALEXANDRE" userId="734048d45b8f99b5" providerId="LiveId" clId="{2E5AB716-1208-4AB6-B44E-AA57AFFAE24D}" dt="2021-03-16T12:14:48.815" v="12" actId="47"/>
        <pc:sldMkLst>
          <pc:docMk/>
          <pc:sldMk cId="1820662665" sldId="694"/>
        </pc:sldMkLst>
      </pc:sldChg>
      <pc:sldChg chg="del">
        <pc:chgData name="ALEXANDRE" userId="734048d45b8f99b5" providerId="LiveId" clId="{2E5AB716-1208-4AB6-B44E-AA57AFFAE24D}" dt="2021-03-16T12:14:48.815" v="12" actId="47"/>
        <pc:sldMkLst>
          <pc:docMk/>
          <pc:sldMk cId="2778469515" sldId="695"/>
        </pc:sldMkLst>
      </pc:sldChg>
      <pc:sldChg chg="del">
        <pc:chgData name="ALEXANDRE" userId="734048d45b8f99b5" providerId="LiveId" clId="{2E5AB716-1208-4AB6-B44E-AA57AFFAE24D}" dt="2021-03-16T12:14:48.815" v="12" actId="47"/>
        <pc:sldMkLst>
          <pc:docMk/>
          <pc:sldMk cId="303939155" sldId="696"/>
        </pc:sldMkLst>
      </pc:sldChg>
      <pc:sldChg chg="del">
        <pc:chgData name="ALEXANDRE" userId="734048d45b8f99b5" providerId="LiveId" clId="{2E5AB716-1208-4AB6-B44E-AA57AFFAE24D}" dt="2021-03-16T12:14:48.815" v="12" actId="47"/>
        <pc:sldMkLst>
          <pc:docMk/>
          <pc:sldMk cId="2944958903" sldId="697"/>
        </pc:sldMkLst>
      </pc:sldChg>
      <pc:sldChg chg="del">
        <pc:chgData name="ALEXANDRE" userId="734048d45b8f99b5" providerId="LiveId" clId="{2E5AB716-1208-4AB6-B44E-AA57AFFAE24D}" dt="2021-03-16T12:14:48.815" v="12" actId="47"/>
        <pc:sldMkLst>
          <pc:docMk/>
          <pc:sldMk cId="2063359005" sldId="698"/>
        </pc:sldMkLst>
      </pc:sldChg>
      <pc:sldChg chg="del">
        <pc:chgData name="ALEXANDRE" userId="734048d45b8f99b5" providerId="LiveId" clId="{2E5AB716-1208-4AB6-B44E-AA57AFFAE24D}" dt="2021-03-16T12:14:48.815" v="12" actId="47"/>
        <pc:sldMkLst>
          <pc:docMk/>
          <pc:sldMk cId="989944836" sldId="699"/>
        </pc:sldMkLst>
      </pc:sldChg>
      <pc:sldChg chg="del">
        <pc:chgData name="ALEXANDRE" userId="734048d45b8f99b5" providerId="LiveId" clId="{2E5AB716-1208-4AB6-B44E-AA57AFFAE24D}" dt="2021-03-16T12:14:48.815" v="12" actId="47"/>
        <pc:sldMkLst>
          <pc:docMk/>
          <pc:sldMk cId="1520653052" sldId="700"/>
        </pc:sldMkLst>
      </pc:sldChg>
      <pc:sldChg chg="del">
        <pc:chgData name="ALEXANDRE" userId="734048d45b8f99b5" providerId="LiveId" clId="{2E5AB716-1208-4AB6-B44E-AA57AFFAE24D}" dt="2021-03-16T12:14:48.815" v="12" actId="47"/>
        <pc:sldMkLst>
          <pc:docMk/>
          <pc:sldMk cId="1196920652" sldId="701"/>
        </pc:sldMkLst>
      </pc:sldChg>
      <pc:sldChg chg="del">
        <pc:chgData name="ALEXANDRE" userId="734048d45b8f99b5" providerId="LiveId" clId="{2E5AB716-1208-4AB6-B44E-AA57AFFAE24D}" dt="2021-03-16T12:14:48.815" v="12" actId="47"/>
        <pc:sldMkLst>
          <pc:docMk/>
          <pc:sldMk cId="2951232374" sldId="702"/>
        </pc:sldMkLst>
      </pc:sldChg>
      <pc:sldChg chg="del">
        <pc:chgData name="ALEXANDRE" userId="734048d45b8f99b5" providerId="LiveId" clId="{2E5AB716-1208-4AB6-B44E-AA57AFFAE24D}" dt="2021-03-16T12:14:48.815" v="12" actId="47"/>
        <pc:sldMkLst>
          <pc:docMk/>
          <pc:sldMk cId="678647581" sldId="703"/>
        </pc:sldMkLst>
      </pc:sldChg>
      <pc:sldChg chg="del">
        <pc:chgData name="ALEXANDRE" userId="734048d45b8f99b5" providerId="LiveId" clId="{2E5AB716-1208-4AB6-B44E-AA57AFFAE24D}" dt="2021-03-16T12:14:48.815" v="12" actId="47"/>
        <pc:sldMkLst>
          <pc:docMk/>
          <pc:sldMk cId="2093870841" sldId="704"/>
        </pc:sldMkLst>
      </pc:sldChg>
      <pc:sldChg chg="del">
        <pc:chgData name="ALEXANDRE" userId="734048d45b8f99b5" providerId="LiveId" clId="{2E5AB716-1208-4AB6-B44E-AA57AFFAE24D}" dt="2021-03-16T12:14:48.815" v="12" actId="47"/>
        <pc:sldMkLst>
          <pc:docMk/>
          <pc:sldMk cId="3001136504" sldId="705"/>
        </pc:sldMkLst>
      </pc:sldChg>
      <pc:sldChg chg="del">
        <pc:chgData name="ALEXANDRE" userId="734048d45b8f99b5" providerId="LiveId" clId="{2E5AB716-1208-4AB6-B44E-AA57AFFAE24D}" dt="2021-03-16T12:14:48.815" v="12" actId="47"/>
        <pc:sldMkLst>
          <pc:docMk/>
          <pc:sldMk cId="3091897170" sldId="706"/>
        </pc:sldMkLst>
      </pc:sldChg>
      <pc:sldChg chg="del">
        <pc:chgData name="ALEXANDRE" userId="734048d45b8f99b5" providerId="LiveId" clId="{2E5AB716-1208-4AB6-B44E-AA57AFFAE24D}" dt="2021-03-16T12:14:48.815" v="12" actId="47"/>
        <pc:sldMkLst>
          <pc:docMk/>
          <pc:sldMk cId="3473124929" sldId="707"/>
        </pc:sldMkLst>
      </pc:sldChg>
      <pc:sldChg chg="del">
        <pc:chgData name="ALEXANDRE" userId="734048d45b8f99b5" providerId="LiveId" clId="{2E5AB716-1208-4AB6-B44E-AA57AFFAE24D}" dt="2021-03-16T12:14:48.815" v="12" actId="47"/>
        <pc:sldMkLst>
          <pc:docMk/>
          <pc:sldMk cId="1775974390" sldId="708"/>
        </pc:sldMkLst>
      </pc:sldChg>
      <pc:sldChg chg="del">
        <pc:chgData name="ALEXANDRE" userId="734048d45b8f99b5" providerId="LiveId" clId="{2E5AB716-1208-4AB6-B44E-AA57AFFAE24D}" dt="2021-03-16T12:14:48.815" v="12" actId="47"/>
        <pc:sldMkLst>
          <pc:docMk/>
          <pc:sldMk cId="1289393131" sldId="709"/>
        </pc:sldMkLst>
      </pc:sldChg>
      <pc:sldChg chg="del">
        <pc:chgData name="ALEXANDRE" userId="734048d45b8f99b5" providerId="LiveId" clId="{2E5AB716-1208-4AB6-B44E-AA57AFFAE24D}" dt="2021-03-16T12:14:48.815" v="12" actId="47"/>
        <pc:sldMkLst>
          <pc:docMk/>
          <pc:sldMk cId="1536892867" sldId="710"/>
        </pc:sldMkLst>
      </pc:sldChg>
      <pc:sldChg chg="del">
        <pc:chgData name="ALEXANDRE" userId="734048d45b8f99b5" providerId="LiveId" clId="{2E5AB716-1208-4AB6-B44E-AA57AFFAE24D}" dt="2021-03-16T12:14:48.815" v="12" actId="47"/>
        <pc:sldMkLst>
          <pc:docMk/>
          <pc:sldMk cId="3315054541" sldId="711"/>
        </pc:sldMkLst>
      </pc:sldChg>
      <pc:sldChg chg="del">
        <pc:chgData name="ALEXANDRE" userId="734048d45b8f99b5" providerId="LiveId" clId="{2E5AB716-1208-4AB6-B44E-AA57AFFAE24D}" dt="2021-03-16T12:14:48.815" v="12" actId="47"/>
        <pc:sldMkLst>
          <pc:docMk/>
          <pc:sldMk cId="4179743404" sldId="712"/>
        </pc:sldMkLst>
      </pc:sldChg>
      <pc:sldChg chg="del">
        <pc:chgData name="ALEXANDRE" userId="734048d45b8f99b5" providerId="LiveId" clId="{2E5AB716-1208-4AB6-B44E-AA57AFFAE24D}" dt="2021-03-16T12:15:01.715" v="14" actId="47"/>
        <pc:sldMkLst>
          <pc:docMk/>
          <pc:sldMk cId="669745980" sldId="714"/>
        </pc:sldMkLst>
      </pc:sldChg>
      <pc:sldChg chg="modSp mod">
        <pc:chgData name="ALEXANDRE" userId="734048d45b8f99b5" providerId="LiveId" clId="{2E5AB716-1208-4AB6-B44E-AA57AFFAE24D}" dt="2021-03-26T17:48:44.401" v="21" actId="113"/>
        <pc:sldMkLst>
          <pc:docMk/>
          <pc:sldMk cId="859837025" sldId="716"/>
        </pc:sldMkLst>
        <pc:spChg chg="mod">
          <ac:chgData name="ALEXANDRE" userId="734048d45b8f99b5" providerId="LiveId" clId="{2E5AB716-1208-4AB6-B44E-AA57AFFAE24D}" dt="2021-03-26T17:48:44.401" v="21" actId="113"/>
          <ac:spMkLst>
            <pc:docMk/>
            <pc:sldMk cId="859837025" sldId="716"/>
            <ac:spMk id="3" creationId="{2D4C1F5B-1C4B-4A3E-9A52-78E44BEB9DCB}"/>
          </ac:spMkLst>
        </pc:spChg>
      </pc:sldChg>
      <pc:sldChg chg="modSp mod">
        <pc:chgData name="ALEXANDRE" userId="734048d45b8f99b5" providerId="LiveId" clId="{2E5AB716-1208-4AB6-B44E-AA57AFFAE24D}" dt="2021-03-26T17:50:41.003" v="22" actId="113"/>
        <pc:sldMkLst>
          <pc:docMk/>
          <pc:sldMk cId="381897879" sldId="720"/>
        </pc:sldMkLst>
        <pc:spChg chg="mod">
          <ac:chgData name="ALEXANDRE" userId="734048d45b8f99b5" providerId="LiveId" clId="{2E5AB716-1208-4AB6-B44E-AA57AFFAE24D}" dt="2021-03-26T17:50:41.003" v="22" actId="113"/>
          <ac:spMkLst>
            <pc:docMk/>
            <pc:sldMk cId="381897879" sldId="720"/>
            <ac:spMk id="6" creationId="{CB11E54A-29E1-4226-9E4B-915CCEBED25C}"/>
          </ac:spMkLst>
        </pc:spChg>
      </pc:sldChg>
      <pc:sldChg chg="del">
        <pc:chgData name="ALEXANDRE" userId="734048d45b8f99b5" providerId="LiveId" clId="{2E5AB716-1208-4AB6-B44E-AA57AFFAE24D}" dt="2021-03-16T12:14:48.815" v="12" actId="47"/>
        <pc:sldMkLst>
          <pc:docMk/>
          <pc:sldMk cId="2084870499" sldId="734"/>
        </pc:sldMkLst>
      </pc:sldChg>
      <pc:sldChg chg="del">
        <pc:chgData name="ALEXANDRE" userId="734048d45b8f99b5" providerId="LiveId" clId="{2E5AB716-1208-4AB6-B44E-AA57AFFAE24D}" dt="2021-03-16T12:14:48.815" v="12" actId="47"/>
        <pc:sldMkLst>
          <pc:docMk/>
          <pc:sldMk cId="4121742753" sldId="735"/>
        </pc:sldMkLst>
      </pc:sldChg>
      <pc:sldChg chg="del">
        <pc:chgData name="ALEXANDRE" userId="734048d45b8f99b5" providerId="LiveId" clId="{2E5AB716-1208-4AB6-B44E-AA57AFFAE24D}" dt="2021-03-16T12:14:48.815" v="12" actId="47"/>
        <pc:sldMkLst>
          <pc:docMk/>
          <pc:sldMk cId="317862765" sldId="741"/>
        </pc:sldMkLst>
      </pc:sldChg>
      <pc:sldChg chg="delSp modSp add mod setBg delDesignElem">
        <pc:chgData name="ALEXANDRE" userId="734048d45b8f99b5" providerId="LiveId" clId="{2E5AB716-1208-4AB6-B44E-AA57AFFAE24D}" dt="2021-03-16T12:16:45.884" v="17" actId="1076"/>
        <pc:sldMkLst>
          <pc:docMk/>
          <pc:sldMk cId="1028661493" sldId="743"/>
        </pc:sldMkLst>
        <pc:spChg chg="mod">
          <ac:chgData name="ALEXANDRE" userId="734048d45b8f99b5" providerId="LiveId" clId="{2E5AB716-1208-4AB6-B44E-AA57AFFAE24D}" dt="2021-03-16T12:14:37.363" v="11" actId="20577"/>
          <ac:spMkLst>
            <pc:docMk/>
            <pc:sldMk cId="1028661493" sldId="743"/>
            <ac:spMk id="4" creationId="{10FC7B3D-DECB-6B4A-B36D-F34E590AB03F}"/>
          </ac:spMkLst>
        </pc:spChg>
        <pc:spChg chg="mod">
          <ac:chgData name="ALEXANDRE" userId="734048d45b8f99b5" providerId="LiveId" clId="{2E5AB716-1208-4AB6-B44E-AA57AFFAE24D}" dt="2021-03-16T12:16:45.884" v="17" actId="1076"/>
          <ac:spMkLst>
            <pc:docMk/>
            <pc:sldMk cId="1028661493" sldId="743"/>
            <ac:spMk id="7" creationId="{9033DC5E-112F-4E31-BEC8-F07E06D15EAD}"/>
          </ac:spMkLst>
        </pc:spChg>
        <pc:spChg chg="del">
          <ac:chgData name="ALEXANDRE" userId="734048d45b8f99b5" providerId="LiveId" clId="{2E5AB716-1208-4AB6-B44E-AA57AFFAE24D}" dt="2021-03-16T12:14:05.661" v="2"/>
          <ac:spMkLst>
            <pc:docMk/>
            <pc:sldMk cId="1028661493" sldId="743"/>
            <ac:spMk id="10" creationId="{AFA67CD3-AB4E-4A7A-BEB8-53C445D8C44E}"/>
          </ac:spMkLst>
        </pc:spChg>
        <pc:spChg chg="del">
          <ac:chgData name="ALEXANDRE" userId="734048d45b8f99b5" providerId="LiveId" clId="{2E5AB716-1208-4AB6-B44E-AA57AFFAE24D}" dt="2021-03-16T12:14:05.661" v="2"/>
          <ac:spMkLst>
            <pc:docMk/>
            <pc:sldMk cId="1028661493" sldId="743"/>
            <ac:spMk id="14" creationId="{339C8D78-A644-462F-B674-F440635E5353}"/>
          </ac:spMkLst>
        </pc:spChg>
        <pc:picChg chg="mod">
          <ac:chgData name="ALEXANDRE" userId="734048d45b8f99b5" providerId="LiveId" clId="{2E5AB716-1208-4AB6-B44E-AA57AFFAE24D}" dt="2021-03-16T12:16:45.884" v="17" actId="1076"/>
          <ac:picMkLst>
            <pc:docMk/>
            <pc:sldMk cId="1028661493" sldId="743"/>
            <ac:picMk id="2" creationId="{7D705504-D657-FB4C-8FF5-E0445466FD05}"/>
          </ac:picMkLst>
        </pc:picChg>
        <pc:picChg chg="del">
          <ac:chgData name="ALEXANDRE" userId="734048d45b8f99b5" providerId="LiveId" clId="{2E5AB716-1208-4AB6-B44E-AA57AFFAE24D}" dt="2021-03-16T12:14:05.661" v="2"/>
          <ac:picMkLst>
            <pc:docMk/>
            <pc:sldMk cId="1028661493" sldId="743"/>
            <ac:picMk id="12" creationId="{07CF545F-9C2E-4446-97CD-AD92990C2B68}"/>
          </ac:picMkLst>
        </pc:picChg>
      </pc:sldChg>
      <pc:sldChg chg="modSp add del mod">
        <pc:chgData name="ALEXANDRE" userId="734048d45b8f99b5" providerId="LiveId" clId="{2E5AB716-1208-4AB6-B44E-AA57AFFAE24D}" dt="2021-03-16T12:16:56.208" v="19" actId="47"/>
        <pc:sldMkLst>
          <pc:docMk/>
          <pc:sldMk cId="1138357041" sldId="744"/>
        </pc:sldMkLst>
        <pc:spChg chg="mod">
          <ac:chgData name="ALEXANDRE" userId="734048d45b8f99b5" providerId="LiveId" clId="{2E5AB716-1208-4AB6-B44E-AA57AFFAE24D}" dt="2021-03-16T12:15:10.054" v="16" actId="1076"/>
          <ac:spMkLst>
            <pc:docMk/>
            <pc:sldMk cId="1138357041" sldId="744"/>
            <ac:spMk id="4" creationId="{10FC7B3D-DECB-6B4A-B36D-F34E590AB03F}"/>
          </ac:spMkLst>
        </pc:spChg>
        <pc:spChg chg="mod">
          <ac:chgData name="ALEXANDRE" userId="734048d45b8f99b5" providerId="LiveId" clId="{2E5AB716-1208-4AB6-B44E-AA57AFFAE24D}" dt="2021-03-16T12:15:07.222" v="15" actId="1076"/>
          <ac:spMkLst>
            <pc:docMk/>
            <pc:sldMk cId="1138357041" sldId="744"/>
            <ac:spMk id="7" creationId="{9033DC5E-112F-4E31-BEC8-F07E06D15EAD}"/>
          </ac:spMkLst>
        </pc:spChg>
        <pc:picChg chg="mod">
          <ac:chgData name="ALEXANDRE" userId="734048d45b8f99b5" providerId="LiveId" clId="{2E5AB716-1208-4AB6-B44E-AA57AFFAE24D}" dt="2021-03-16T12:15:07.222" v="15" actId="1076"/>
          <ac:picMkLst>
            <pc:docMk/>
            <pc:sldMk cId="1138357041" sldId="744"/>
            <ac:picMk id="2" creationId="{7D705504-D657-FB4C-8FF5-E0445466FD05}"/>
          </ac:picMkLst>
        </pc:picChg>
      </pc:sldChg>
      <pc:sldChg chg="add">
        <pc:chgData name="ALEXANDRE" userId="734048d45b8f99b5" providerId="LiveId" clId="{2E5AB716-1208-4AB6-B44E-AA57AFFAE24D}" dt="2021-03-16T12:16:54.300" v="18"/>
        <pc:sldMkLst>
          <pc:docMk/>
          <pc:sldMk cId="974183136" sldId="745"/>
        </pc:sldMkLst>
      </pc:sldChg>
      <pc:sldChg chg="addSp delSp modSp new mod">
        <pc:chgData name="ALEXANDRE" userId="734048d45b8f99b5" providerId="LiveId" clId="{2E5AB716-1208-4AB6-B44E-AA57AFFAE24D}" dt="2021-03-26T18:00:21.640" v="29" actId="1076"/>
        <pc:sldMkLst>
          <pc:docMk/>
          <pc:sldMk cId="1930516873" sldId="746"/>
        </pc:sldMkLst>
        <pc:spChg chg="del">
          <ac:chgData name="ALEXANDRE" userId="734048d45b8f99b5" providerId="LiveId" clId="{2E5AB716-1208-4AB6-B44E-AA57AFFAE24D}" dt="2021-03-26T18:00:11.809" v="24" actId="478"/>
          <ac:spMkLst>
            <pc:docMk/>
            <pc:sldMk cId="1930516873" sldId="746"/>
            <ac:spMk id="2" creationId="{AE7B0E34-3ACB-40B0-B5D2-E1EF437C2F0D}"/>
          </ac:spMkLst>
        </pc:spChg>
        <pc:spChg chg="del">
          <ac:chgData name="ALEXANDRE" userId="734048d45b8f99b5" providerId="LiveId" clId="{2E5AB716-1208-4AB6-B44E-AA57AFFAE24D}" dt="2021-03-26T18:00:11.809" v="24" actId="478"/>
          <ac:spMkLst>
            <pc:docMk/>
            <pc:sldMk cId="1930516873" sldId="746"/>
            <ac:spMk id="3" creationId="{08A17DE7-255B-402D-B478-02E95E865289}"/>
          </ac:spMkLst>
        </pc:spChg>
        <pc:picChg chg="add mod">
          <ac:chgData name="ALEXANDRE" userId="734048d45b8f99b5" providerId="LiveId" clId="{2E5AB716-1208-4AB6-B44E-AA57AFFAE24D}" dt="2021-03-26T18:00:21.640" v="29" actId="1076"/>
          <ac:picMkLst>
            <pc:docMk/>
            <pc:sldMk cId="1930516873" sldId="746"/>
            <ac:picMk id="1026" creationId="{BEA6EBF3-6D5B-42AE-8767-44ED3832AB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4/28/2022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Reconnaissance is a term comes from the military that means to actively seek an enemy’s intentions by collecting and gathering information about an enemy’s composition and capabilities via direct observation, usually by scouts or military intelligence personnel trained in surveillance. </a:t>
            </a:r>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5</a:t>
            </a:fld>
            <a:endParaRPr lang="en-US" dirty="0"/>
          </a:p>
        </p:txBody>
      </p:sp>
    </p:spTree>
    <p:extLst>
      <p:ext uri="{BB962C8B-B14F-4D97-AF65-F5344CB8AC3E}">
        <p14:creationId xmlns:p14="http://schemas.microsoft.com/office/powerpoint/2010/main" val="4140374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Reconnaissance is a term comes from the military that means to actively seek an enemy’s intentions by collecting and gathering information about an enemy’s composition and capabilities via direct observation, usually by scouts or military intelligence personnel trained in surveillance. </a:t>
            </a:r>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6</a:t>
            </a:fld>
            <a:endParaRPr lang="en-US" dirty="0"/>
          </a:p>
        </p:txBody>
      </p:sp>
    </p:spTree>
    <p:extLst>
      <p:ext uri="{BB962C8B-B14F-4D97-AF65-F5344CB8AC3E}">
        <p14:creationId xmlns:p14="http://schemas.microsoft.com/office/powerpoint/2010/main" val="294959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16</a:t>
            </a:fld>
            <a:endParaRPr lang="en-US" dirty="0"/>
          </a:p>
        </p:txBody>
      </p:sp>
    </p:spTree>
    <p:extLst>
      <p:ext uri="{BB962C8B-B14F-4D97-AF65-F5344CB8AC3E}">
        <p14:creationId xmlns:p14="http://schemas.microsoft.com/office/powerpoint/2010/main" val="29799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Reconnaissance is a term comes from the military that means to actively seek an enemy’s intentions by collecting and gathering information about an enemy’s composition and capabilities via direct observation, usually by scouts or military intelligence personnel trained in surveillance.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5B6E2-4ED3-5447-AEFE-CC6D843EC7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95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support.google.com/websearch/answer/2466433?hl=en"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upport.google.com/websearch/answer/2466433?hl=en"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nmap.org/book/firewall-subversion.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1A7B36-74CA-4480-B0BE-E03B5650B306}"/>
              </a:ext>
            </a:extLst>
          </p:cNvPr>
          <p:cNvSpPr>
            <a:spLocks noGrp="1"/>
          </p:cNvSpPr>
          <p:nvPr>
            <p:ph type="title"/>
          </p:nvPr>
        </p:nvSpPr>
        <p:spPr>
          <a:xfrm>
            <a:off x="6469627" y="747812"/>
            <a:ext cx="4257367" cy="1325563"/>
          </a:xfrm>
        </p:spPr>
        <p:txBody>
          <a:bodyPr>
            <a:normAutofit fontScale="90000"/>
          </a:bodyPr>
          <a:lstStyle/>
          <a:p>
            <a:r>
              <a:rPr lang="en-US" dirty="0"/>
              <a:t>Using Google to Gather Information</a:t>
            </a:r>
          </a:p>
        </p:txBody>
      </p:sp>
      <p:pic>
        <p:nvPicPr>
          <p:cNvPr id="11" name="Imagem 10">
            <a:extLst>
              <a:ext uri="{FF2B5EF4-FFF2-40B4-BE49-F238E27FC236}">
                <a16:creationId xmlns:a16="http://schemas.microsoft.com/office/drawing/2014/main" id="{A506F113-4E0A-4ED0-9361-3A1C8BE97CCB}"/>
              </a:ext>
            </a:extLst>
          </p:cNvPr>
          <p:cNvPicPr>
            <a:picLocks noChangeAspect="1"/>
          </p:cNvPicPr>
          <p:nvPr/>
        </p:nvPicPr>
        <p:blipFill rotWithShape="1">
          <a:blip r:embed="rId2"/>
          <a:srcRect b="42983"/>
          <a:stretch/>
        </p:blipFill>
        <p:spPr>
          <a:xfrm>
            <a:off x="88490" y="146750"/>
            <a:ext cx="6139490" cy="3766489"/>
          </a:xfrm>
          <a:prstGeom prst="rect">
            <a:avLst/>
          </a:prstGeom>
        </p:spPr>
      </p:pic>
      <p:sp>
        <p:nvSpPr>
          <p:cNvPr id="7" name="CaixaDeTexto 6">
            <a:extLst>
              <a:ext uri="{FF2B5EF4-FFF2-40B4-BE49-F238E27FC236}">
                <a16:creationId xmlns:a16="http://schemas.microsoft.com/office/drawing/2014/main" id="{EE620B2D-8A6C-4AB2-8D5E-DD8D51488A4B}"/>
              </a:ext>
            </a:extLst>
          </p:cNvPr>
          <p:cNvSpPr txBox="1"/>
          <p:nvPr/>
        </p:nvSpPr>
        <p:spPr>
          <a:xfrm>
            <a:off x="417873" y="4438833"/>
            <a:ext cx="5663379" cy="338554"/>
          </a:xfrm>
          <a:prstGeom prst="rect">
            <a:avLst/>
          </a:prstGeom>
          <a:noFill/>
        </p:spPr>
        <p:txBody>
          <a:bodyPr wrap="square">
            <a:spAutoFit/>
          </a:bodyPr>
          <a:lstStyle/>
          <a:p>
            <a:r>
              <a:rPr lang="en-US" sz="1600" i="1" dirty="0">
                <a:hlinkClick r:id="rId3"/>
              </a:rPr>
              <a:t>https://support.google.com/websearch/answer/2466433?hl=en</a:t>
            </a:r>
            <a:r>
              <a:rPr lang="en-US" sz="1600" i="1" dirty="0"/>
              <a:t> </a:t>
            </a:r>
          </a:p>
        </p:txBody>
      </p:sp>
      <p:pic>
        <p:nvPicPr>
          <p:cNvPr id="6" name="Imagem 5">
            <a:extLst>
              <a:ext uri="{FF2B5EF4-FFF2-40B4-BE49-F238E27FC236}">
                <a16:creationId xmlns:a16="http://schemas.microsoft.com/office/drawing/2014/main" id="{0C618C4E-72DF-4D4C-A3B6-C77DFE7E17E0}"/>
              </a:ext>
            </a:extLst>
          </p:cNvPr>
          <p:cNvPicPr>
            <a:picLocks noChangeAspect="1"/>
          </p:cNvPicPr>
          <p:nvPr/>
        </p:nvPicPr>
        <p:blipFill rotWithShape="1">
          <a:blip r:embed="rId2"/>
          <a:srcRect t="55754" r="7652"/>
          <a:stretch/>
        </p:blipFill>
        <p:spPr>
          <a:xfrm>
            <a:off x="6223314" y="2459527"/>
            <a:ext cx="5880196" cy="3031357"/>
          </a:xfrm>
          <a:prstGeom prst="rect">
            <a:avLst/>
          </a:prstGeom>
        </p:spPr>
      </p:pic>
    </p:spTree>
    <p:extLst>
      <p:ext uri="{BB962C8B-B14F-4D97-AF65-F5344CB8AC3E}">
        <p14:creationId xmlns:p14="http://schemas.microsoft.com/office/powerpoint/2010/main" val="3399215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1A7B36-74CA-4480-B0BE-E03B5650B306}"/>
              </a:ext>
            </a:extLst>
          </p:cNvPr>
          <p:cNvSpPr>
            <a:spLocks noGrp="1"/>
          </p:cNvSpPr>
          <p:nvPr>
            <p:ph type="title"/>
          </p:nvPr>
        </p:nvSpPr>
        <p:spPr>
          <a:xfrm>
            <a:off x="7302605" y="3670570"/>
            <a:ext cx="4257367" cy="1325563"/>
          </a:xfrm>
        </p:spPr>
        <p:txBody>
          <a:bodyPr>
            <a:normAutofit fontScale="90000"/>
          </a:bodyPr>
          <a:lstStyle/>
          <a:p>
            <a:r>
              <a:rPr lang="en-US" dirty="0"/>
              <a:t>Using Google to Gather Information</a:t>
            </a:r>
          </a:p>
        </p:txBody>
      </p:sp>
      <p:pic>
        <p:nvPicPr>
          <p:cNvPr id="4" name="Imagem 3">
            <a:extLst>
              <a:ext uri="{FF2B5EF4-FFF2-40B4-BE49-F238E27FC236}">
                <a16:creationId xmlns:a16="http://schemas.microsoft.com/office/drawing/2014/main" id="{D6B8E3E0-F1EC-4353-A56B-B0B8D8D57084}"/>
              </a:ext>
            </a:extLst>
          </p:cNvPr>
          <p:cNvPicPr>
            <a:picLocks noChangeAspect="1"/>
          </p:cNvPicPr>
          <p:nvPr/>
        </p:nvPicPr>
        <p:blipFill>
          <a:blip r:embed="rId2"/>
          <a:stretch>
            <a:fillRect/>
          </a:stretch>
        </p:blipFill>
        <p:spPr>
          <a:xfrm>
            <a:off x="58997" y="375058"/>
            <a:ext cx="7850409" cy="2977741"/>
          </a:xfrm>
          <a:prstGeom prst="rect">
            <a:avLst/>
          </a:prstGeom>
        </p:spPr>
      </p:pic>
      <p:sp>
        <p:nvSpPr>
          <p:cNvPr id="7" name="CaixaDeTexto 6">
            <a:extLst>
              <a:ext uri="{FF2B5EF4-FFF2-40B4-BE49-F238E27FC236}">
                <a16:creationId xmlns:a16="http://schemas.microsoft.com/office/drawing/2014/main" id="{EE620B2D-8A6C-4AB2-8D5E-DD8D51488A4B}"/>
              </a:ext>
            </a:extLst>
          </p:cNvPr>
          <p:cNvSpPr txBox="1"/>
          <p:nvPr/>
        </p:nvSpPr>
        <p:spPr>
          <a:xfrm>
            <a:off x="6599600" y="5313904"/>
            <a:ext cx="5663379" cy="338554"/>
          </a:xfrm>
          <a:prstGeom prst="rect">
            <a:avLst/>
          </a:prstGeom>
          <a:noFill/>
        </p:spPr>
        <p:txBody>
          <a:bodyPr wrap="square">
            <a:spAutoFit/>
          </a:bodyPr>
          <a:lstStyle/>
          <a:p>
            <a:r>
              <a:rPr lang="en-US" sz="1600" i="1" dirty="0">
                <a:hlinkClick r:id="rId3"/>
              </a:rPr>
              <a:t>https://support.google.com/websearch/answer/2466433?hl=en</a:t>
            </a:r>
            <a:r>
              <a:rPr lang="en-US" sz="1600" i="1" dirty="0"/>
              <a:t> </a:t>
            </a:r>
          </a:p>
        </p:txBody>
      </p:sp>
    </p:spTree>
    <p:extLst>
      <p:ext uri="{BB962C8B-B14F-4D97-AF65-F5344CB8AC3E}">
        <p14:creationId xmlns:p14="http://schemas.microsoft.com/office/powerpoint/2010/main" val="54465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B5490-A3BF-4368-9C5F-7CCD255041F0}"/>
              </a:ext>
            </a:extLst>
          </p:cNvPr>
          <p:cNvSpPr>
            <a:spLocks noGrp="1"/>
          </p:cNvSpPr>
          <p:nvPr>
            <p:ph type="title"/>
          </p:nvPr>
        </p:nvSpPr>
        <p:spPr>
          <a:xfrm>
            <a:off x="317091" y="81206"/>
            <a:ext cx="10515600" cy="1325563"/>
          </a:xfrm>
        </p:spPr>
        <p:txBody>
          <a:bodyPr/>
          <a:lstStyle/>
          <a:p>
            <a:r>
              <a:rPr lang="en-US" dirty="0"/>
              <a:t>DNS Enumeration</a:t>
            </a:r>
          </a:p>
        </p:txBody>
      </p:sp>
      <p:sp>
        <p:nvSpPr>
          <p:cNvPr id="3" name="Espaço Reservado para Conteúdo 2">
            <a:extLst>
              <a:ext uri="{FF2B5EF4-FFF2-40B4-BE49-F238E27FC236}">
                <a16:creationId xmlns:a16="http://schemas.microsoft.com/office/drawing/2014/main" id="{639E5747-7123-4B6D-8FFF-D93F2C39EAB8}"/>
              </a:ext>
            </a:extLst>
          </p:cNvPr>
          <p:cNvSpPr>
            <a:spLocks noGrp="1"/>
          </p:cNvSpPr>
          <p:nvPr>
            <p:ph idx="1"/>
          </p:nvPr>
        </p:nvSpPr>
        <p:spPr>
          <a:xfrm>
            <a:off x="739877" y="1406769"/>
            <a:ext cx="10515600" cy="4266444"/>
          </a:xfrm>
        </p:spPr>
        <p:txBody>
          <a:bodyPr>
            <a:normAutofit/>
          </a:bodyPr>
          <a:lstStyle/>
          <a:p>
            <a:pPr algn="just"/>
            <a:r>
              <a:rPr lang="en-US" dirty="0"/>
              <a:t>DNS Enumeration is the process of locating all the DNS servers and their corresponding records for an organization.</a:t>
            </a:r>
          </a:p>
          <a:p>
            <a:pPr algn="just"/>
            <a:r>
              <a:rPr lang="en-US" dirty="0"/>
              <a:t>DNS Enumeration is used to gather as many interesting details as possible about your target before initiating an attack. </a:t>
            </a:r>
          </a:p>
          <a:p>
            <a:pPr algn="just"/>
            <a:r>
              <a:rPr lang="en-US" dirty="0"/>
              <a:t>DNS servers that can yield information such as usernames, computer names, and IP addresses of potential target systems.</a:t>
            </a:r>
          </a:p>
          <a:p>
            <a:pPr algn="just"/>
            <a:r>
              <a:rPr lang="en-US" dirty="0"/>
              <a:t>Information gathered by DNS Enumeration can be used by an attacker in various breaches, especially while initiating DNS Tunneling. </a:t>
            </a:r>
          </a:p>
          <a:p>
            <a:pPr marL="0" indent="0" algn="just">
              <a:buNone/>
            </a:pPr>
            <a:endParaRPr lang="en-US" dirty="0"/>
          </a:p>
        </p:txBody>
      </p:sp>
    </p:spTree>
    <p:extLst>
      <p:ext uri="{BB962C8B-B14F-4D97-AF65-F5344CB8AC3E}">
        <p14:creationId xmlns:p14="http://schemas.microsoft.com/office/powerpoint/2010/main" val="3109574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See the source image">
            <a:extLst>
              <a:ext uri="{FF2B5EF4-FFF2-40B4-BE49-F238E27FC236}">
                <a16:creationId xmlns:a16="http://schemas.microsoft.com/office/drawing/2014/main" id="{4D94C87A-A835-4956-B320-B87CFB26A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665" y="0"/>
            <a:ext cx="9267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86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B5490-A3BF-4368-9C5F-7CCD255041F0}"/>
              </a:ext>
            </a:extLst>
          </p:cNvPr>
          <p:cNvSpPr>
            <a:spLocks noGrp="1"/>
          </p:cNvSpPr>
          <p:nvPr>
            <p:ph type="title"/>
          </p:nvPr>
        </p:nvSpPr>
        <p:spPr>
          <a:xfrm>
            <a:off x="317091" y="81206"/>
            <a:ext cx="10515600" cy="1325563"/>
          </a:xfrm>
        </p:spPr>
        <p:txBody>
          <a:bodyPr/>
          <a:lstStyle/>
          <a:p>
            <a:r>
              <a:rPr lang="en-US" dirty="0" err="1"/>
              <a:t>Nslookup</a:t>
            </a:r>
            <a:r>
              <a:rPr lang="en-US" dirty="0"/>
              <a:t> &amp; </a:t>
            </a:r>
            <a:r>
              <a:rPr lang="en-US" dirty="0" err="1"/>
              <a:t>Whois</a:t>
            </a:r>
            <a:endParaRPr lang="en-US" dirty="0"/>
          </a:p>
        </p:txBody>
      </p:sp>
      <p:sp>
        <p:nvSpPr>
          <p:cNvPr id="3" name="Espaço Reservado para Conteúdo 2">
            <a:extLst>
              <a:ext uri="{FF2B5EF4-FFF2-40B4-BE49-F238E27FC236}">
                <a16:creationId xmlns:a16="http://schemas.microsoft.com/office/drawing/2014/main" id="{639E5747-7123-4B6D-8FFF-D93F2C39EAB8}"/>
              </a:ext>
            </a:extLst>
          </p:cNvPr>
          <p:cNvSpPr>
            <a:spLocks noGrp="1"/>
          </p:cNvSpPr>
          <p:nvPr>
            <p:ph idx="1"/>
          </p:nvPr>
        </p:nvSpPr>
        <p:spPr>
          <a:xfrm>
            <a:off x="739877" y="1406769"/>
            <a:ext cx="10515600" cy="4266444"/>
          </a:xfrm>
        </p:spPr>
        <p:txBody>
          <a:bodyPr>
            <a:normAutofit/>
          </a:bodyPr>
          <a:lstStyle/>
          <a:p>
            <a:pPr algn="just"/>
            <a:r>
              <a:rPr lang="en-US" dirty="0" err="1"/>
              <a:t>Nslookup</a:t>
            </a:r>
            <a:r>
              <a:rPr lang="en-US" dirty="0"/>
              <a:t> and </a:t>
            </a:r>
            <a:r>
              <a:rPr lang="en-US" dirty="0" err="1"/>
              <a:t>Whois</a:t>
            </a:r>
            <a:r>
              <a:rPr lang="en-US" dirty="0"/>
              <a:t> are tool’s queries DNS servers for record information. It’s included in Unix, Linux, and Windows operating systems. Hacking tools such as Sam Spade also include </a:t>
            </a:r>
            <a:r>
              <a:rPr lang="en-US" dirty="0" err="1"/>
              <a:t>NSlookup</a:t>
            </a:r>
            <a:r>
              <a:rPr lang="en-US" dirty="0"/>
              <a:t> tools.</a:t>
            </a:r>
          </a:p>
          <a:p>
            <a:pPr algn="just"/>
            <a:r>
              <a:rPr lang="en-US" dirty="0"/>
              <a:t>Building on the information gathered from </a:t>
            </a:r>
            <a:r>
              <a:rPr lang="en-US" dirty="0" err="1"/>
              <a:t>Whois</a:t>
            </a:r>
            <a:r>
              <a:rPr lang="en-US" dirty="0"/>
              <a:t>, you can use </a:t>
            </a:r>
            <a:r>
              <a:rPr lang="en-US" dirty="0" err="1"/>
              <a:t>NSlookup</a:t>
            </a:r>
            <a:r>
              <a:rPr lang="en-US" dirty="0"/>
              <a:t> to find additional IP addresses for servers and other hosts. </a:t>
            </a:r>
          </a:p>
          <a:p>
            <a:pPr algn="just"/>
            <a:r>
              <a:rPr lang="en-US" dirty="0"/>
              <a:t>Using the authoritative name server information from </a:t>
            </a:r>
            <a:r>
              <a:rPr lang="en-US" dirty="0" err="1"/>
              <a:t>Whois</a:t>
            </a:r>
            <a:r>
              <a:rPr lang="en-US" dirty="0"/>
              <a:t> (AUTH1.NS.NYI.NET), you can discover the IP address of the mail server.</a:t>
            </a:r>
          </a:p>
        </p:txBody>
      </p:sp>
    </p:spTree>
    <p:extLst>
      <p:ext uri="{BB962C8B-B14F-4D97-AF65-F5344CB8AC3E}">
        <p14:creationId xmlns:p14="http://schemas.microsoft.com/office/powerpoint/2010/main" val="3952922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B5490-A3BF-4368-9C5F-7CCD255041F0}"/>
              </a:ext>
            </a:extLst>
          </p:cNvPr>
          <p:cNvSpPr>
            <a:spLocks noGrp="1"/>
          </p:cNvSpPr>
          <p:nvPr>
            <p:ph type="title"/>
          </p:nvPr>
        </p:nvSpPr>
        <p:spPr>
          <a:xfrm>
            <a:off x="317091" y="2225257"/>
            <a:ext cx="10515600" cy="1325563"/>
          </a:xfrm>
        </p:spPr>
        <p:txBody>
          <a:bodyPr/>
          <a:lstStyle/>
          <a:p>
            <a:r>
              <a:rPr lang="en-US" dirty="0" err="1"/>
              <a:t>Whois</a:t>
            </a:r>
            <a:r>
              <a:rPr lang="en-US" dirty="0"/>
              <a:t> Example</a:t>
            </a:r>
          </a:p>
        </p:txBody>
      </p:sp>
      <p:pic>
        <p:nvPicPr>
          <p:cNvPr id="9" name="Imagem 8">
            <a:extLst>
              <a:ext uri="{FF2B5EF4-FFF2-40B4-BE49-F238E27FC236}">
                <a16:creationId xmlns:a16="http://schemas.microsoft.com/office/drawing/2014/main" id="{A8E770AC-A23C-4EF7-9374-0AF6722AD211}"/>
              </a:ext>
            </a:extLst>
          </p:cNvPr>
          <p:cNvPicPr>
            <a:picLocks noChangeAspect="1"/>
          </p:cNvPicPr>
          <p:nvPr/>
        </p:nvPicPr>
        <p:blipFill>
          <a:blip r:embed="rId2"/>
          <a:stretch>
            <a:fillRect/>
          </a:stretch>
        </p:blipFill>
        <p:spPr>
          <a:xfrm>
            <a:off x="4724707" y="81207"/>
            <a:ext cx="7250983" cy="5613664"/>
          </a:xfrm>
          <a:prstGeom prst="rect">
            <a:avLst/>
          </a:prstGeom>
        </p:spPr>
      </p:pic>
    </p:spTree>
    <p:extLst>
      <p:ext uri="{BB962C8B-B14F-4D97-AF65-F5344CB8AC3E}">
        <p14:creationId xmlns:p14="http://schemas.microsoft.com/office/powerpoint/2010/main" val="229187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B5490-A3BF-4368-9C5F-7CCD255041F0}"/>
              </a:ext>
            </a:extLst>
          </p:cNvPr>
          <p:cNvSpPr>
            <a:spLocks noGrp="1"/>
          </p:cNvSpPr>
          <p:nvPr>
            <p:ph type="title"/>
          </p:nvPr>
        </p:nvSpPr>
        <p:spPr>
          <a:xfrm>
            <a:off x="317091" y="2225257"/>
            <a:ext cx="10515600" cy="1325563"/>
          </a:xfrm>
        </p:spPr>
        <p:txBody>
          <a:bodyPr/>
          <a:lstStyle/>
          <a:p>
            <a:r>
              <a:rPr lang="en-US" dirty="0" err="1"/>
              <a:t>Whois</a:t>
            </a:r>
            <a:r>
              <a:rPr lang="en-US" dirty="0"/>
              <a:t> Example</a:t>
            </a:r>
          </a:p>
        </p:txBody>
      </p:sp>
      <p:sp>
        <p:nvSpPr>
          <p:cNvPr id="5" name="CaixaDeTexto 4">
            <a:extLst>
              <a:ext uri="{FF2B5EF4-FFF2-40B4-BE49-F238E27FC236}">
                <a16:creationId xmlns:a16="http://schemas.microsoft.com/office/drawing/2014/main" id="{998ABD2C-1687-45E5-888B-087BBCADFFC7}"/>
              </a:ext>
            </a:extLst>
          </p:cNvPr>
          <p:cNvSpPr txBox="1"/>
          <p:nvPr/>
        </p:nvSpPr>
        <p:spPr>
          <a:xfrm>
            <a:off x="5358581" y="694295"/>
            <a:ext cx="6096000" cy="774507"/>
          </a:xfrm>
          <a:prstGeom prst="rect">
            <a:avLst/>
          </a:prstGeom>
          <a:noFill/>
        </p:spPr>
        <p:txBody>
          <a:bodyPr wrap="square">
            <a:spAutoFit/>
          </a:bodyPr>
          <a:lstStyle/>
          <a:p>
            <a:pPr marL="0" marR="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(Ubuntu) #apt-get install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whois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whois</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coke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m 5">
            <a:extLst>
              <a:ext uri="{FF2B5EF4-FFF2-40B4-BE49-F238E27FC236}">
                <a16:creationId xmlns:a16="http://schemas.microsoft.com/office/drawing/2014/main" id="{DA7AAECE-0C99-4697-9286-C3E0567177A6}"/>
              </a:ext>
            </a:extLst>
          </p:cNvPr>
          <p:cNvPicPr>
            <a:picLocks noChangeAspect="1"/>
          </p:cNvPicPr>
          <p:nvPr/>
        </p:nvPicPr>
        <p:blipFill>
          <a:blip r:embed="rId3"/>
          <a:stretch>
            <a:fillRect/>
          </a:stretch>
        </p:blipFill>
        <p:spPr>
          <a:xfrm>
            <a:off x="130151" y="121820"/>
            <a:ext cx="11200178" cy="6604100"/>
          </a:xfrm>
          <a:prstGeom prst="rect">
            <a:avLst/>
          </a:prstGeom>
        </p:spPr>
      </p:pic>
    </p:spTree>
    <p:extLst>
      <p:ext uri="{BB962C8B-B14F-4D97-AF65-F5344CB8AC3E}">
        <p14:creationId xmlns:p14="http://schemas.microsoft.com/office/powerpoint/2010/main" val="798210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B5490-A3BF-4368-9C5F-7CCD255041F0}"/>
              </a:ext>
            </a:extLst>
          </p:cNvPr>
          <p:cNvSpPr>
            <a:spLocks noGrp="1"/>
          </p:cNvSpPr>
          <p:nvPr>
            <p:ph type="title"/>
          </p:nvPr>
        </p:nvSpPr>
        <p:spPr>
          <a:xfrm>
            <a:off x="317091" y="81206"/>
            <a:ext cx="10515600" cy="1325563"/>
          </a:xfrm>
        </p:spPr>
        <p:txBody>
          <a:bodyPr/>
          <a:lstStyle/>
          <a:p>
            <a:r>
              <a:rPr lang="en-US" dirty="0" err="1"/>
              <a:t>Nslookup</a:t>
            </a:r>
            <a:r>
              <a:rPr lang="en-US" dirty="0"/>
              <a:t> Example</a:t>
            </a:r>
          </a:p>
        </p:txBody>
      </p:sp>
      <p:pic>
        <p:nvPicPr>
          <p:cNvPr id="2050" name="Picture 2" descr="See the source image">
            <a:extLst>
              <a:ext uri="{FF2B5EF4-FFF2-40B4-BE49-F238E27FC236}">
                <a16:creationId xmlns:a16="http://schemas.microsoft.com/office/drawing/2014/main" id="{22F83FFB-2697-4B60-86D4-FE09D8F57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539" y="1514923"/>
            <a:ext cx="7855206" cy="397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81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D1B14-9894-495B-9024-A1B4938C222D}"/>
              </a:ext>
            </a:extLst>
          </p:cNvPr>
          <p:cNvSpPr>
            <a:spLocks noGrp="1"/>
          </p:cNvSpPr>
          <p:nvPr>
            <p:ph type="title"/>
          </p:nvPr>
        </p:nvSpPr>
        <p:spPr>
          <a:xfrm>
            <a:off x="503904" y="129151"/>
            <a:ext cx="10515600" cy="1325563"/>
          </a:xfrm>
        </p:spPr>
        <p:txBody>
          <a:bodyPr/>
          <a:lstStyle/>
          <a:p>
            <a:r>
              <a:rPr lang="en-US" dirty="0"/>
              <a:t>Identifying Types of DNS Records</a:t>
            </a:r>
          </a:p>
        </p:txBody>
      </p:sp>
      <p:sp>
        <p:nvSpPr>
          <p:cNvPr id="3" name="Espaço Reservado para Conteúdo 2">
            <a:extLst>
              <a:ext uri="{FF2B5EF4-FFF2-40B4-BE49-F238E27FC236}">
                <a16:creationId xmlns:a16="http://schemas.microsoft.com/office/drawing/2014/main" id="{8EF571C0-99D9-4891-B245-CC7C73A4B651}"/>
              </a:ext>
            </a:extLst>
          </p:cNvPr>
          <p:cNvSpPr>
            <a:spLocks noGrp="1"/>
          </p:cNvSpPr>
          <p:nvPr>
            <p:ph idx="1"/>
          </p:nvPr>
        </p:nvSpPr>
        <p:spPr>
          <a:xfrm>
            <a:off x="838200" y="1454714"/>
            <a:ext cx="10515600" cy="4415143"/>
          </a:xfrm>
        </p:spPr>
        <p:txBody>
          <a:bodyPr>
            <a:normAutofit fontScale="85000" lnSpcReduction="20000"/>
          </a:bodyPr>
          <a:lstStyle/>
          <a:p>
            <a:pPr>
              <a:lnSpc>
                <a:spcPct val="120000"/>
              </a:lnSpc>
            </a:pPr>
            <a:r>
              <a:rPr lang="en-US" b="1" dirty="0"/>
              <a:t>A (Address) </a:t>
            </a:r>
            <a:r>
              <a:rPr lang="en-US" dirty="0"/>
              <a:t>Maps a hostname to an IP address</a:t>
            </a:r>
          </a:p>
          <a:p>
            <a:pPr>
              <a:lnSpc>
                <a:spcPct val="120000"/>
              </a:lnSpc>
            </a:pPr>
            <a:r>
              <a:rPr lang="en-US" b="1" dirty="0"/>
              <a:t>SOA (Start of Authority)</a:t>
            </a:r>
            <a:r>
              <a:rPr lang="en-US" dirty="0"/>
              <a:t> Identifies the DNS server responsible for the domain information</a:t>
            </a:r>
          </a:p>
          <a:p>
            <a:pPr>
              <a:lnSpc>
                <a:spcPct val="120000"/>
              </a:lnSpc>
            </a:pPr>
            <a:r>
              <a:rPr lang="en-US" b="1" dirty="0"/>
              <a:t>CNAME (Canonical Name) </a:t>
            </a:r>
            <a:r>
              <a:rPr lang="en-US" dirty="0"/>
              <a:t>Provides additional names or aliases for the address record</a:t>
            </a:r>
          </a:p>
          <a:p>
            <a:pPr>
              <a:lnSpc>
                <a:spcPct val="120000"/>
              </a:lnSpc>
            </a:pPr>
            <a:r>
              <a:rPr lang="en-US" b="1" dirty="0"/>
              <a:t>MX (Mail Exchange)</a:t>
            </a:r>
            <a:r>
              <a:rPr lang="en-US" dirty="0"/>
              <a:t> Identifies the mail server for the domain</a:t>
            </a:r>
          </a:p>
          <a:p>
            <a:pPr>
              <a:lnSpc>
                <a:spcPct val="120000"/>
              </a:lnSpc>
            </a:pPr>
            <a:r>
              <a:rPr lang="en-US" b="1" dirty="0"/>
              <a:t>SRV (Service) </a:t>
            </a:r>
            <a:r>
              <a:rPr lang="en-US" dirty="0"/>
              <a:t>Identifies services such as directory services</a:t>
            </a:r>
          </a:p>
          <a:p>
            <a:pPr>
              <a:lnSpc>
                <a:spcPct val="120000"/>
              </a:lnSpc>
            </a:pPr>
            <a:r>
              <a:rPr lang="en-US" b="1" dirty="0"/>
              <a:t>PTR (Pointer) </a:t>
            </a:r>
            <a:r>
              <a:rPr lang="en-US" dirty="0"/>
              <a:t>Maps IP addresses to hostnames</a:t>
            </a:r>
          </a:p>
          <a:p>
            <a:pPr>
              <a:lnSpc>
                <a:spcPct val="120000"/>
              </a:lnSpc>
            </a:pPr>
            <a:r>
              <a:rPr lang="en-US" b="1" dirty="0"/>
              <a:t>NS (Name Server) </a:t>
            </a:r>
            <a:r>
              <a:rPr lang="en-US" dirty="0"/>
              <a:t>Identifies other name servers for the domain.</a:t>
            </a:r>
          </a:p>
        </p:txBody>
      </p:sp>
    </p:spTree>
    <p:extLst>
      <p:ext uri="{BB962C8B-B14F-4D97-AF65-F5344CB8AC3E}">
        <p14:creationId xmlns:p14="http://schemas.microsoft.com/office/powerpoint/2010/main" val="1169967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C949C8-1D78-41DD-AE99-0FE70E63D96C}"/>
              </a:ext>
            </a:extLst>
          </p:cNvPr>
          <p:cNvSpPr>
            <a:spLocks noGrp="1"/>
          </p:cNvSpPr>
          <p:nvPr>
            <p:ph type="title"/>
          </p:nvPr>
        </p:nvSpPr>
        <p:spPr>
          <a:xfrm>
            <a:off x="602225" y="197976"/>
            <a:ext cx="10515600" cy="913069"/>
          </a:xfrm>
        </p:spPr>
        <p:txBody>
          <a:bodyPr/>
          <a:lstStyle/>
          <a:p>
            <a:r>
              <a:rPr lang="en-US" dirty="0"/>
              <a:t>Using Traceroute in </a:t>
            </a:r>
            <a:r>
              <a:rPr lang="en-US" dirty="0" err="1"/>
              <a:t>Footprinting</a:t>
            </a:r>
            <a:endParaRPr lang="en-US" dirty="0"/>
          </a:p>
        </p:txBody>
      </p:sp>
      <p:sp>
        <p:nvSpPr>
          <p:cNvPr id="3" name="Espaço Reservado para Conteúdo 2">
            <a:extLst>
              <a:ext uri="{FF2B5EF4-FFF2-40B4-BE49-F238E27FC236}">
                <a16:creationId xmlns:a16="http://schemas.microsoft.com/office/drawing/2014/main" id="{6375FE09-C21E-4A88-8BF7-C727C1E1C48E}"/>
              </a:ext>
            </a:extLst>
          </p:cNvPr>
          <p:cNvSpPr>
            <a:spLocks noGrp="1"/>
          </p:cNvSpPr>
          <p:nvPr>
            <p:ph idx="1"/>
          </p:nvPr>
        </p:nvSpPr>
        <p:spPr>
          <a:xfrm>
            <a:off x="838200" y="1209368"/>
            <a:ext cx="10515600" cy="4493342"/>
          </a:xfrm>
        </p:spPr>
        <p:txBody>
          <a:bodyPr>
            <a:normAutofit lnSpcReduction="10000"/>
          </a:bodyPr>
          <a:lstStyle/>
          <a:p>
            <a:pPr algn="just">
              <a:lnSpc>
                <a:spcPct val="110000"/>
              </a:lnSpc>
            </a:pPr>
            <a:r>
              <a:rPr lang="en-US" dirty="0"/>
              <a:t>Traceroute is a packet-tracking tool that is available for most operating systems. </a:t>
            </a:r>
          </a:p>
          <a:p>
            <a:pPr algn="just">
              <a:lnSpc>
                <a:spcPct val="110000"/>
              </a:lnSpc>
            </a:pPr>
            <a:r>
              <a:rPr lang="en-US" dirty="0"/>
              <a:t>It operates by sending an Internet Control Message Protocol (ICMP) echo to each hop (router or gateway) along the path, until the destination address is reached. </a:t>
            </a:r>
          </a:p>
          <a:p>
            <a:pPr algn="just">
              <a:lnSpc>
                <a:spcPct val="110000"/>
              </a:lnSpc>
            </a:pPr>
            <a:r>
              <a:rPr lang="en-US" dirty="0"/>
              <a:t>When ICMP messages are sent back from the router, the time to live (TTL) is decremented by one for each router along the path. </a:t>
            </a:r>
          </a:p>
          <a:p>
            <a:pPr algn="just">
              <a:lnSpc>
                <a:spcPct val="110000"/>
              </a:lnSpc>
            </a:pPr>
            <a:r>
              <a:rPr lang="en-US" dirty="0"/>
              <a:t>This allows a hacker to determine how many hops a router is from the sender.</a:t>
            </a:r>
          </a:p>
        </p:txBody>
      </p:sp>
    </p:spTree>
    <p:extLst>
      <p:ext uri="{BB962C8B-B14F-4D97-AF65-F5344CB8AC3E}">
        <p14:creationId xmlns:p14="http://schemas.microsoft.com/office/powerpoint/2010/main" val="286486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b="1" dirty="0">
                <a:solidFill>
                  <a:srgbClr val="002060"/>
                </a:solidFill>
                <a:latin typeface="+mn-lt"/>
                <a:cs typeface="Aharoni" panose="02010803020104030203" pitchFamily="2" charset="-79"/>
              </a:rPr>
              <a:t>4</a:t>
            </a:r>
            <a:r>
              <a:rPr lang="en-US" sz="4800" b="1" dirty="0">
                <a:solidFill>
                  <a:srgbClr val="002060"/>
                </a:solidFill>
                <a:latin typeface="Aharoni" panose="02010803020104030203" pitchFamily="2" charset="-79"/>
                <a:cs typeface="Aharoni" panose="02010803020104030203" pitchFamily="2" charset="-79"/>
              </a:rPr>
              <a:t> – Network Security (IV)</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2299075"/>
            <a:ext cx="6468969" cy="2770592"/>
          </a:xfrm>
        </p:spPr>
        <p:txBody>
          <a:bodyPr anchor="ctr">
            <a:normAutofit/>
          </a:bodyPr>
          <a:lstStyle/>
          <a:p>
            <a:pPr marL="457200" indent="-457200">
              <a:lnSpc>
                <a:spcPct val="100000"/>
              </a:lnSpc>
              <a:buFont typeface="+mj-lt"/>
              <a:buAutoNum type="alphaUcPeriod"/>
            </a:pPr>
            <a:r>
              <a:rPr lang="en-US" sz="3200" dirty="0"/>
              <a:t>Gathering Target Information</a:t>
            </a:r>
          </a:p>
          <a:p>
            <a:pPr marL="457200" indent="-457200">
              <a:lnSpc>
                <a:spcPct val="100000"/>
              </a:lnSpc>
              <a:buFont typeface="+mj-lt"/>
              <a:buAutoNum type="alphaUcPeriod"/>
            </a:pPr>
            <a:r>
              <a:rPr lang="en-US" sz="3200" dirty="0">
                <a:solidFill>
                  <a:srgbClr val="002060"/>
                </a:solidFill>
              </a:rPr>
              <a:t>Gathering Network and Host Information</a:t>
            </a:r>
          </a:p>
        </p:txBody>
      </p:sp>
    </p:spTree>
    <p:extLst>
      <p:ext uri="{BB962C8B-B14F-4D97-AF65-F5344CB8AC3E}">
        <p14:creationId xmlns:p14="http://schemas.microsoft.com/office/powerpoint/2010/main" val="102866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C949C8-1D78-41DD-AE99-0FE70E63D96C}"/>
              </a:ext>
            </a:extLst>
          </p:cNvPr>
          <p:cNvSpPr>
            <a:spLocks noGrp="1"/>
          </p:cNvSpPr>
          <p:nvPr>
            <p:ph type="title"/>
          </p:nvPr>
        </p:nvSpPr>
        <p:spPr>
          <a:xfrm>
            <a:off x="602225" y="197976"/>
            <a:ext cx="10515600" cy="913069"/>
          </a:xfrm>
        </p:spPr>
        <p:txBody>
          <a:bodyPr/>
          <a:lstStyle/>
          <a:p>
            <a:r>
              <a:rPr lang="en-US" dirty="0"/>
              <a:t>Using Traceroute in </a:t>
            </a:r>
            <a:r>
              <a:rPr lang="en-US" dirty="0" err="1"/>
              <a:t>Footprinting</a:t>
            </a:r>
            <a:endParaRPr lang="en-US" dirty="0"/>
          </a:p>
        </p:txBody>
      </p:sp>
      <p:pic>
        <p:nvPicPr>
          <p:cNvPr id="7" name="Imagem 6">
            <a:extLst>
              <a:ext uri="{FF2B5EF4-FFF2-40B4-BE49-F238E27FC236}">
                <a16:creationId xmlns:a16="http://schemas.microsoft.com/office/drawing/2014/main" id="{751F7C34-4932-4D02-97FE-A7E3387CB97D}"/>
              </a:ext>
            </a:extLst>
          </p:cNvPr>
          <p:cNvPicPr>
            <a:picLocks noChangeAspect="1"/>
          </p:cNvPicPr>
          <p:nvPr/>
        </p:nvPicPr>
        <p:blipFill>
          <a:blip r:embed="rId2"/>
          <a:stretch>
            <a:fillRect/>
          </a:stretch>
        </p:blipFill>
        <p:spPr>
          <a:xfrm>
            <a:off x="989832" y="1111045"/>
            <a:ext cx="9248775" cy="4495800"/>
          </a:xfrm>
          <a:prstGeom prst="rect">
            <a:avLst/>
          </a:prstGeom>
        </p:spPr>
      </p:pic>
    </p:spTree>
    <p:extLst>
      <p:ext uri="{BB962C8B-B14F-4D97-AF65-F5344CB8AC3E}">
        <p14:creationId xmlns:p14="http://schemas.microsoft.com/office/powerpoint/2010/main" val="3241574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34BA9-D964-4910-886E-3C445E15076F}"/>
              </a:ext>
            </a:extLst>
          </p:cNvPr>
          <p:cNvSpPr>
            <a:spLocks noGrp="1"/>
          </p:cNvSpPr>
          <p:nvPr>
            <p:ph type="title"/>
          </p:nvPr>
        </p:nvSpPr>
        <p:spPr>
          <a:xfrm>
            <a:off x="336754" y="75074"/>
            <a:ext cx="10515600" cy="903236"/>
          </a:xfrm>
        </p:spPr>
        <p:txBody>
          <a:bodyPr/>
          <a:lstStyle/>
          <a:p>
            <a:r>
              <a:rPr lang="en-US" dirty="0"/>
              <a:t>Web Crawlers (Web Spiders)</a:t>
            </a:r>
          </a:p>
        </p:txBody>
      </p:sp>
      <p:sp>
        <p:nvSpPr>
          <p:cNvPr id="3" name="Espaço Reservado para Conteúdo 2">
            <a:extLst>
              <a:ext uri="{FF2B5EF4-FFF2-40B4-BE49-F238E27FC236}">
                <a16:creationId xmlns:a16="http://schemas.microsoft.com/office/drawing/2014/main" id="{51C50DA6-D974-43D4-9333-407C106F2685}"/>
              </a:ext>
            </a:extLst>
          </p:cNvPr>
          <p:cNvSpPr>
            <a:spLocks noGrp="1"/>
          </p:cNvSpPr>
          <p:nvPr>
            <p:ph idx="1"/>
          </p:nvPr>
        </p:nvSpPr>
        <p:spPr>
          <a:xfrm>
            <a:off x="838200" y="1157032"/>
            <a:ext cx="10515600" cy="4634168"/>
          </a:xfrm>
        </p:spPr>
        <p:txBody>
          <a:bodyPr>
            <a:normAutofit lnSpcReduction="10000"/>
          </a:bodyPr>
          <a:lstStyle/>
          <a:p>
            <a:pPr algn="just">
              <a:lnSpc>
                <a:spcPct val="120000"/>
              </a:lnSpc>
            </a:pPr>
            <a:r>
              <a:rPr lang="en-US" sz="2400" dirty="0"/>
              <a:t>A Web crawler is one type of bot , or software agent. In general, it starts with a list of  URLs to visit, called the seeds. </a:t>
            </a:r>
          </a:p>
          <a:p>
            <a:pPr algn="just">
              <a:lnSpc>
                <a:spcPct val="120000"/>
              </a:lnSpc>
            </a:pPr>
            <a:r>
              <a:rPr lang="en-US" sz="2400" dirty="0"/>
              <a:t>As the crawler visits these URLs, it identifies all the  hyperlinks in the page and adds them to the list of URLs to visit, called the crawl frontier. </a:t>
            </a:r>
          </a:p>
          <a:p>
            <a:pPr algn="just">
              <a:lnSpc>
                <a:spcPct val="120000"/>
              </a:lnSpc>
            </a:pPr>
            <a:r>
              <a:rPr lang="en-US" sz="2400" dirty="0"/>
              <a:t>URLs from the frontier are recursively visited according to a set of policies.</a:t>
            </a:r>
          </a:p>
          <a:p>
            <a:pPr algn="just">
              <a:lnSpc>
                <a:spcPct val="120000"/>
              </a:lnSpc>
            </a:pPr>
            <a:r>
              <a:rPr lang="en-US" sz="2400" dirty="0"/>
              <a:t>The web spider uses syntax such as the @ symbol to locate email addresses and then copies them into a list. These addresses are then added to a database and may be used later to send unsolicited emails.</a:t>
            </a:r>
          </a:p>
          <a:p>
            <a:pPr algn="just">
              <a:lnSpc>
                <a:spcPct val="120000"/>
              </a:lnSpc>
            </a:pPr>
            <a:r>
              <a:rPr lang="en-US" sz="2400" dirty="0">
                <a:solidFill>
                  <a:srgbClr val="FF0000"/>
                </a:solidFill>
              </a:rPr>
              <a:t>Spammers and anyone else interested in collecting email addresses from the Internet can use web spiders. </a:t>
            </a:r>
          </a:p>
        </p:txBody>
      </p:sp>
    </p:spTree>
    <p:extLst>
      <p:ext uri="{BB962C8B-B14F-4D97-AF65-F5344CB8AC3E}">
        <p14:creationId xmlns:p14="http://schemas.microsoft.com/office/powerpoint/2010/main" val="4070600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34BA9-D964-4910-886E-3C445E15076F}"/>
              </a:ext>
            </a:extLst>
          </p:cNvPr>
          <p:cNvSpPr>
            <a:spLocks noGrp="1"/>
          </p:cNvSpPr>
          <p:nvPr>
            <p:ph type="title"/>
          </p:nvPr>
        </p:nvSpPr>
        <p:spPr>
          <a:xfrm>
            <a:off x="336754" y="75074"/>
            <a:ext cx="10515600" cy="903236"/>
          </a:xfrm>
        </p:spPr>
        <p:txBody>
          <a:bodyPr/>
          <a:lstStyle/>
          <a:p>
            <a:r>
              <a:rPr lang="en-US" dirty="0"/>
              <a:t>Web Crawlers (Web Spiders)</a:t>
            </a:r>
          </a:p>
        </p:txBody>
      </p:sp>
      <p:sp>
        <p:nvSpPr>
          <p:cNvPr id="3" name="Espaço Reservado para Conteúdo 2">
            <a:extLst>
              <a:ext uri="{FF2B5EF4-FFF2-40B4-BE49-F238E27FC236}">
                <a16:creationId xmlns:a16="http://schemas.microsoft.com/office/drawing/2014/main" id="{51C50DA6-D974-43D4-9333-407C106F2685}"/>
              </a:ext>
            </a:extLst>
          </p:cNvPr>
          <p:cNvSpPr>
            <a:spLocks noGrp="1"/>
          </p:cNvSpPr>
          <p:nvPr>
            <p:ph idx="1"/>
          </p:nvPr>
        </p:nvSpPr>
        <p:spPr>
          <a:xfrm>
            <a:off x="769374" y="1255353"/>
            <a:ext cx="10515600" cy="3621445"/>
          </a:xfrm>
        </p:spPr>
        <p:txBody>
          <a:bodyPr numCol="2">
            <a:normAutofit fontScale="92500"/>
          </a:bodyPr>
          <a:lstStyle/>
          <a:p>
            <a:pPr marL="0" indent="0" algn="just">
              <a:lnSpc>
                <a:spcPct val="120000"/>
              </a:lnSpc>
              <a:buNone/>
            </a:pPr>
            <a:r>
              <a:rPr lang="en-US" sz="3200" b="1" dirty="0"/>
              <a:t>Examples of a few web spiders:</a:t>
            </a:r>
          </a:p>
          <a:p>
            <a:pPr lvl="1" algn="just">
              <a:lnSpc>
                <a:spcPct val="120000"/>
              </a:lnSpc>
            </a:pPr>
            <a:r>
              <a:rPr lang="en-US" sz="2800" dirty="0" err="1"/>
              <a:t>Yahoo!Slurp</a:t>
            </a:r>
            <a:endParaRPr lang="en-US" sz="2800" dirty="0"/>
          </a:p>
          <a:p>
            <a:pPr lvl="1" algn="just">
              <a:lnSpc>
                <a:spcPct val="120000"/>
              </a:lnSpc>
            </a:pPr>
            <a:r>
              <a:rPr lang="en-US" sz="2800" dirty="0" err="1"/>
              <a:t>bingbot</a:t>
            </a:r>
            <a:endParaRPr lang="en-US" sz="2800" dirty="0"/>
          </a:p>
          <a:p>
            <a:pPr lvl="1" algn="just">
              <a:lnSpc>
                <a:spcPct val="120000"/>
              </a:lnSpc>
            </a:pPr>
            <a:r>
              <a:rPr lang="en-US" sz="2800" dirty="0"/>
              <a:t>FAST CRAWLER</a:t>
            </a:r>
          </a:p>
          <a:p>
            <a:pPr lvl="1" algn="just">
              <a:lnSpc>
                <a:spcPct val="120000"/>
              </a:lnSpc>
            </a:pPr>
            <a:r>
              <a:rPr lang="en-US" sz="2800" dirty="0"/>
              <a:t>Googlebot</a:t>
            </a:r>
          </a:p>
          <a:p>
            <a:pPr lvl="1" algn="just">
              <a:lnSpc>
                <a:spcPct val="120000"/>
              </a:lnSpc>
            </a:pPr>
            <a:r>
              <a:rPr lang="en-US" sz="2800" dirty="0" err="1"/>
              <a:t>polybot</a:t>
            </a:r>
            <a:endParaRPr lang="en-US" sz="2800" dirty="0"/>
          </a:p>
          <a:p>
            <a:pPr lvl="1" algn="just">
              <a:lnSpc>
                <a:spcPct val="120000"/>
              </a:lnSpc>
            </a:pPr>
            <a:r>
              <a:rPr lang="en-US" sz="2800" dirty="0"/>
              <a:t>web crawler</a:t>
            </a:r>
          </a:p>
          <a:p>
            <a:pPr lvl="1" algn="just">
              <a:lnSpc>
                <a:spcPct val="120000"/>
              </a:lnSpc>
            </a:pPr>
            <a:r>
              <a:rPr lang="en-US" sz="2800" dirty="0"/>
              <a:t>APSEEK</a:t>
            </a:r>
          </a:p>
          <a:p>
            <a:pPr lvl="1" algn="just">
              <a:lnSpc>
                <a:spcPct val="120000"/>
              </a:lnSpc>
            </a:pPr>
            <a:r>
              <a:rPr lang="en-US" sz="2800" dirty="0" err="1"/>
              <a:t>GNUwget</a:t>
            </a:r>
            <a:endParaRPr lang="en-US" sz="2800" dirty="0"/>
          </a:p>
          <a:p>
            <a:pPr lvl="1" algn="just">
              <a:lnSpc>
                <a:spcPct val="120000"/>
              </a:lnSpc>
            </a:pPr>
            <a:r>
              <a:rPr lang="en-US" sz="2800" dirty="0" err="1"/>
              <a:t>YaCy</a:t>
            </a:r>
            <a:endParaRPr lang="en-US" sz="2800" dirty="0"/>
          </a:p>
          <a:p>
            <a:pPr lvl="1" algn="just">
              <a:lnSpc>
                <a:spcPct val="120000"/>
              </a:lnSpc>
            </a:pPr>
            <a:r>
              <a:rPr lang="en-US" sz="2800" dirty="0"/>
              <a:t>Seeks</a:t>
            </a:r>
          </a:p>
          <a:p>
            <a:pPr lvl="1" algn="just">
              <a:lnSpc>
                <a:spcPct val="120000"/>
              </a:lnSpc>
            </a:pPr>
            <a:r>
              <a:rPr lang="en-US" sz="2800" dirty="0" err="1"/>
              <a:t>Nutch</a:t>
            </a:r>
            <a:endParaRPr lang="en-US" sz="2800" dirty="0">
              <a:solidFill>
                <a:srgbClr val="FF0000"/>
              </a:solidFill>
            </a:endParaRPr>
          </a:p>
        </p:txBody>
      </p:sp>
    </p:spTree>
    <p:extLst>
      <p:ext uri="{BB962C8B-B14F-4D97-AF65-F5344CB8AC3E}">
        <p14:creationId xmlns:p14="http://schemas.microsoft.com/office/powerpoint/2010/main" val="2502995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D02A-AF22-4058-9231-BFF624307956}"/>
              </a:ext>
            </a:extLst>
          </p:cNvPr>
          <p:cNvSpPr>
            <a:spLocks noGrp="1"/>
          </p:cNvSpPr>
          <p:nvPr>
            <p:ph type="title"/>
          </p:nvPr>
        </p:nvSpPr>
        <p:spPr>
          <a:xfrm>
            <a:off x="494071" y="30828"/>
            <a:ext cx="10515600" cy="1325563"/>
          </a:xfrm>
        </p:spPr>
        <p:txBody>
          <a:bodyPr/>
          <a:lstStyle/>
          <a:p>
            <a:r>
              <a:rPr lang="en-US" dirty="0"/>
              <a:t>Social Engineering</a:t>
            </a:r>
          </a:p>
        </p:txBody>
      </p:sp>
      <p:sp>
        <p:nvSpPr>
          <p:cNvPr id="3" name="Espaço Reservado para Conteúdo 2">
            <a:extLst>
              <a:ext uri="{FF2B5EF4-FFF2-40B4-BE49-F238E27FC236}">
                <a16:creationId xmlns:a16="http://schemas.microsoft.com/office/drawing/2014/main" id="{803A1DDF-3156-4F2C-B2B8-772B95BD162E}"/>
              </a:ext>
            </a:extLst>
          </p:cNvPr>
          <p:cNvSpPr>
            <a:spLocks noGrp="1"/>
          </p:cNvSpPr>
          <p:nvPr>
            <p:ph idx="1"/>
          </p:nvPr>
        </p:nvSpPr>
        <p:spPr>
          <a:xfrm>
            <a:off x="621891" y="1471664"/>
            <a:ext cx="5690419" cy="4073730"/>
          </a:xfrm>
        </p:spPr>
        <p:txBody>
          <a:bodyPr>
            <a:normAutofit fontScale="77500" lnSpcReduction="20000"/>
          </a:bodyPr>
          <a:lstStyle/>
          <a:p>
            <a:pPr marL="0" indent="0" algn="just">
              <a:lnSpc>
                <a:spcPct val="120000"/>
              </a:lnSpc>
              <a:buNone/>
            </a:pPr>
            <a:r>
              <a:rPr lang="en-US" sz="3600" dirty="0"/>
              <a:t>Social engineering is a nontechnical method of breaking into a system or network. It’s the process of deceiving users of a system and convincing them to perform acts useful to the hacker, such as giving out information that can be used to defeat or bypass security mechanisms. </a:t>
            </a:r>
          </a:p>
        </p:txBody>
      </p:sp>
      <p:pic>
        <p:nvPicPr>
          <p:cNvPr id="3074" name="Picture 2" descr="See the source image">
            <a:extLst>
              <a:ext uri="{FF2B5EF4-FFF2-40B4-BE49-F238E27FC236}">
                <a16:creationId xmlns:a16="http://schemas.microsoft.com/office/drawing/2014/main" id="{97B12C1E-548E-4DFE-9548-6D9E35D10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151" y="1606345"/>
            <a:ext cx="5167397" cy="2906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4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D02A-AF22-4058-9231-BFF624307956}"/>
              </a:ext>
            </a:extLst>
          </p:cNvPr>
          <p:cNvSpPr>
            <a:spLocks noGrp="1"/>
          </p:cNvSpPr>
          <p:nvPr>
            <p:ph type="title"/>
          </p:nvPr>
        </p:nvSpPr>
        <p:spPr>
          <a:xfrm>
            <a:off x="494071" y="30828"/>
            <a:ext cx="10515600" cy="1325563"/>
          </a:xfrm>
        </p:spPr>
        <p:txBody>
          <a:bodyPr/>
          <a:lstStyle/>
          <a:p>
            <a:r>
              <a:rPr lang="en-US" dirty="0"/>
              <a:t>Types of Social Engineering Attacks</a:t>
            </a:r>
          </a:p>
        </p:txBody>
      </p:sp>
      <p:sp>
        <p:nvSpPr>
          <p:cNvPr id="3" name="Espaço Reservado para Conteúdo 2">
            <a:extLst>
              <a:ext uri="{FF2B5EF4-FFF2-40B4-BE49-F238E27FC236}">
                <a16:creationId xmlns:a16="http://schemas.microsoft.com/office/drawing/2014/main" id="{803A1DDF-3156-4F2C-B2B8-772B95BD162E}"/>
              </a:ext>
            </a:extLst>
          </p:cNvPr>
          <p:cNvSpPr>
            <a:spLocks noGrp="1"/>
          </p:cNvSpPr>
          <p:nvPr>
            <p:ph idx="1"/>
          </p:nvPr>
        </p:nvSpPr>
        <p:spPr>
          <a:xfrm>
            <a:off x="835743" y="1265187"/>
            <a:ext cx="10173928" cy="4073730"/>
          </a:xfrm>
        </p:spPr>
        <p:txBody>
          <a:bodyPr>
            <a:normAutofit lnSpcReduction="10000"/>
          </a:bodyPr>
          <a:lstStyle/>
          <a:p>
            <a:pPr marL="0" indent="0" algn="just">
              <a:lnSpc>
                <a:spcPct val="120000"/>
              </a:lnSpc>
              <a:buNone/>
            </a:pPr>
            <a:r>
              <a:rPr lang="en-US" b="1" dirty="0"/>
              <a:t>Human-based social engineering </a:t>
            </a:r>
            <a:r>
              <a:rPr lang="en-US" dirty="0"/>
              <a:t>refers to person-to-person interaction to retrieve the desired information. An example is calling the </a:t>
            </a:r>
            <a:r>
              <a:rPr lang="en-US" b="1" u="sng" dirty="0">
                <a:solidFill>
                  <a:srgbClr val="FF0000"/>
                </a:solidFill>
              </a:rPr>
              <a:t>help desk and trying to find out a password</a:t>
            </a:r>
            <a:r>
              <a:rPr lang="en-US" dirty="0"/>
              <a:t>.</a:t>
            </a:r>
          </a:p>
          <a:p>
            <a:pPr marL="0" indent="0" algn="just">
              <a:lnSpc>
                <a:spcPct val="120000"/>
              </a:lnSpc>
              <a:buNone/>
            </a:pPr>
            <a:r>
              <a:rPr lang="en-US" b="1" dirty="0"/>
              <a:t>Computer-based social engineering </a:t>
            </a:r>
            <a:r>
              <a:rPr lang="en-US" dirty="0"/>
              <a:t>refers to having computer software that attempts to retrieve the desired information. An example is sending a user an email and asking them to reenter a password in a web page to confirm it. This social-engineering attack is also known as </a:t>
            </a:r>
            <a:r>
              <a:rPr lang="en-US" b="1" u="sng" dirty="0">
                <a:solidFill>
                  <a:srgbClr val="FF0000"/>
                </a:solidFill>
              </a:rPr>
              <a:t>phishing</a:t>
            </a:r>
            <a:r>
              <a:rPr lang="en-US" dirty="0"/>
              <a:t>.</a:t>
            </a:r>
          </a:p>
        </p:txBody>
      </p:sp>
    </p:spTree>
    <p:extLst>
      <p:ext uri="{BB962C8B-B14F-4D97-AF65-F5344CB8AC3E}">
        <p14:creationId xmlns:p14="http://schemas.microsoft.com/office/powerpoint/2010/main" val="3129877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D02A-AF22-4058-9231-BFF624307956}"/>
              </a:ext>
            </a:extLst>
          </p:cNvPr>
          <p:cNvSpPr>
            <a:spLocks noGrp="1"/>
          </p:cNvSpPr>
          <p:nvPr>
            <p:ph type="title"/>
          </p:nvPr>
        </p:nvSpPr>
        <p:spPr>
          <a:xfrm>
            <a:off x="494071" y="30828"/>
            <a:ext cx="10515600" cy="1325563"/>
          </a:xfrm>
        </p:spPr>
        <p:txBody>
          <a:bodyPr/>
          <a:lstStyle/>
          <a:p>
            <a:r>
              <a:rPr lang="en-US" dirty="0"/>
              <a:t>Human-Based Social Engineering Attacks</a:t>
            </a:r>
          </a:p>
        </p:txBody>
      </p:sp>
      <p:sp>
        <p:nvSpPr>
          <p:cNvPr id="3" name="Espaço Reservado para Conteúdo 2">
            <a:extLst>
              <a:ext uri="{FF2B5EF4-FFF2-40B4-BE49-F238E27FC236}">
                <a16:creationId xmlns:a16="http://schemas.microsoft.com/office/drawing/2014/main" id="{803A1DDF-3156-4F2C-B2B8-772B95BD162E}"/>
              </a:ext>
            </a:extLst>
          </p:cNvPr>
          <p:cNvSpPr>
            <a:spLocks noGrp="1"/>
          </p:cNvSpPr>
          <p:nvPr>
            <p:ph idx="1"/>
          </p:nvPr>
        </p:nvSpPr>
        <p:spPr>
          <a:xfrm>
            <a:off x="835743" y="1392135"/>
            <a:ext cx="10173928" cy="4073730"/>
          </a:xfrm>
        </p:spPr>
        <p:txBody>
          <a:bodyPr>
            <a:normAutofit fontScale="92500" lnSpcReduction="20000"/>
          </a:bodyPr>
          <a:lstStyle/>
          <a:p>
            <a:pPr marL="0" indent="0" algn="just">
              <a:lnSpc>
                <a:spcPct val="120000"/>
              </a:lnSpc>
              <a:buNone/>
            </a:pPr>
            <a:r>
              <a:rPr lang="en-US" b="1" dirty="0"/>
              <a:t>Impersonating an Employee or Valid User: </a:t>
            </a:r>
            <a:r>
              <a:rPr lang="en-US" dirty="0"/>
              <a:t>the hacker pretends to be an employee or valid user on the system.</a:t>
            </a:r>
          </a:p>
          <a:p>
            <a:pPr marL="0" indent="0" algn="just">
              <a:lnSpc>
                <a:spcPct val="120000"/>
              </a:lnSpc>
              <a:buNone/>
            </a:pPr>
            <a:r>
              <a:rPr lang="en-US" b="1" dirty="0"/>
              <a:t>Posing as an Important User:</a:t>
            </a:r>
            <a:r>
              <a:rPr lang="en-US" dirty="0"/>
              <a:t> the hacker pretends to be an important user such as an executive or high-level manager who needs immediate assistance to gain access to a computer system or files. </a:t>
            </a:r>
          </a:p>
          <a:p>
            <a:pPr marL="0" indent="0" algn="just">
              <a:lnSpc>
                <a:spcPct val="120000"/>
              </a:lnSpc>
              <a:buNone/>
            </a:pPr>
            <a:r>
              <a:rPr lang="en-US" b="1" dirty="0"/>
              <a:t>Using a Third Person: </a:t>
            </a:r>
            <a:r>
              <a:rPr lang="en-US" dirty="0"/>
              <a:t>a hacker pretends to have permission from an authorized source to use a system. This attack is especially effective if the supposed authorized source is on vacation or can’t be contacted for verification.</a:t>
            </a:r>
          </a:p>
        </p:txBody>
      </p:sp>
    </p:spTree>
    <p:extLst>
      <p:ext uri="{BB962C8B-B14F-4D97-AF65-F5344CB8AC3E}">
        <p14:creationId xmlns:p14="http://schemas.microsoft.com/office/powerpoint/2010/main" val="299353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D02A-AF22-4058-9231-BFF624307956}"/>
              </a:ext>
            </a:extLst>
          </p:cNvPr>
          <p:cNvSpPr>
            <a:spLocks noGrp="1"/>
          </p:cNvSpPr>
          <p:nvPr>
            <p:ph type="title"/>
          </p:nvPr>
        </p:nvSpPr>
        <p:spPr>
          <a:xfrm>
            <a:off x="494071" y="30828"/>
            <a:ext cx="10515600" cy="1325563"/>
          </a:xfrm>
        </p:spPr>
        <p:txBody>
          <a:bodyPr/>
          <a:lstStyle/>
          <a:p>
            <a:r>
              <a:rPr lang="en-US" dirty="0"/>
              <a:t>Computer-Based Social Engineering Attacks</a:t>
            </a:r>
          </a:p>
        </p:txBody>
      </p:sp>
      <p:sp>
        <p:nvSpPr>
          <p:cNvPr id="3" name="Espaço Reservado para Conteúdo 2">
            <a:extLst>
              <a:ext uri="{FF2B5EF4-FFF2-40B4-BE49-F238E27FC236}">
                <a16:creationId xmlns:a16="http://schemas.microsoft.com/office/drawing/2014/main" id="{803A1DDF-3156-4F2C-B2B8-772B95BD162E}"/>
              </a:ext>
            </a:extLst>
          </p:cNvPr>
          <p:cNvSpPr>
            <a:spLocks noGrp="1"/>
          </p:cNvSpPr>
          <p:nvPr>
            <p:ph idx="1"/>
          </p:nvPr>
        </p:nvSpPr>
        <p:spPr>
          <a:xfrm>
            <a:off x="835743" y="1392135"/>
            <a:ext cx="10173928" cy="4073730"/>
          </a:xfrm>
        </p:spPr>
        <p:txBody>
          <a:bodyPr>
            <a:normAutofit/>
          </a:bodyPr>
          <a:lstStyle/>
          <a:p>
            <a:pPr algn="just">
              <a:lnSpc>
                <a:spcPct val="120000"/>
              </a:lnSpc>
            </a:pPr>
            <a:r>
              <a:rPr lang="en-US" dirty="0"/>
              <a:t>Email attachments</a:t>
            </a:r>
          </a:p>
          <a:p>
            <a:pPr algn="just">
              <a:lnSpc>
                <a:spcPct val="120000"/>
              </a:lnSpc>
            </a:pPr>
            <a:r>
              <a:rPr lang="en-US" dirty="0"/>
              <a:t>Fake websites</a:t>
            </a:r>
          </a:p>
          <a:p>
            <a:pPr algn="just">
              <a:lnSpc>
                <a:spcPct val="120000"/>
              </a:lnSpc>
            </a:pPr>
            <a:r>
              <a:rPr lang="en-US" dirty="0"/>
              <a:t>Pop-up windows</a:t>
            </a:r>
          </a:p>
        </p:txBody>
      </p:sp>
    </p:spTree>
    <p:extLst>
      <p:ext uri="{BB962C8B-B14F-4D97-AF65-F5344CB8AC3E}">
        <p14:creationId xmlns:p14="http://schemas.microsoft.com/office/powerpoint/2010/main" val="1942451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D02A-AF22-4058-9231-BFF624307956}"/>
              </a:ext>
            </a:extLst>
          </p:cNvPr>
          <p:cNvSpPr>
            <a:spLocks noGrp="1"/>
          </p:cNvSpPr>
          <p:nvPr>
            <p:ph type="title"/>
          </p:nvPr>
        </p:nvSpPr>
        <p:spPr>
          <a:xfrm>
            <a:off x="169606" y="-10293"/>
            <a:ext cx="10515600" cy="1325563"/>
          </a:xfrm>
        </p:spPr>
        <p:txBody>
          <a:bodyPr/>
          <a:lstStyle/>
          <a:p>
            <a:r>
              <a:rPr lang="en-US" dirty="0"/>
              <a:t>Phishing Attacks</a:t>
            </a:r>
          </a:p>
        </p:txBody>
      </p:sp>
      <p:sp>
        <p:nvSpPr>
          <p:cNvPr id="3" name="Espaço Reservado para Conteúdo 2">
            <a:extLst>
              <a:ext uri="{FF2B5EF4-FFF2-40B4-BE49-F238E27FC236}">
                <a16:creationId xmlns:a16="http://schemas.microsoft.com/office/drawing/2014/main" id="{803A1DDF-3156-4F2C-B2B8-772B95BD162E}"/>
              </a:ext>
            </a:extLst>
          </p:cNvPr>
          <p:cNvSpPr>
            <a:spLocks noGrp="1"/>
          </p:cNvSpPr>
          <p:nvPr>
            <p:ph idx="1"/>
          </p:nvPr>
        </p:nvSpPr>
        <p:spPr>
          <a:xfrm>
            <a:off x="914401" y="1244652"/>
            <a:ext cx="9655276" cy="4073730"/>
          </a:xfrm>
        </p:spPr>
        <p:txBody>
          <a:bodyPr>
            <a:normAutofit/>
          </a:bodyPr>
          <a:lstStyle/>
          <a:p>
            <a:pPr algn="just">
              <a:lnSpc>
                <a:spcPct val="100000"/>
              </a:lnSpc>
            </a:pPr>
            <a:r>
              <a:rPr lang="en-US" dirty="0"/>
              <a:t>Phishing attacks are the practice of </a:t>
            </a:r>
            <a:r>
              <a:rPr lang="en-US" b="1" dirty="0"/>
              <a:t>sending fraudulent communications that appear to come from a reputable source</a:t>
            </a:r>
            <a:r>
              <a:rPr lang="en-US" dirty="0"/>
              <a:t>. </a:t>
            </a:r>
          </a:p>
          <a:p>
            <a:pPr algn="just">
              <a:lnSpc>
                <a:spcPct val="100000"/>
              </a:lnSpc>
            </a:pPr>
            <a:r>
              <a:rPr lang="en-US" dirty="0"/>
              <a:t>It is usually performed through email. The goal is to steal sensitive data like credit card and login information or to install malware on the victim's machine. </a:t>
            </a:r>
          </a:p>
          <a:p>
            <a:pPr algn="just">
              <a:lnSpc>
                <a:spcPct val="100000"/>
              </a:lnSpc>
            </a:pPr>
            <a:r>
              <a:rPr lang="en-US" dirty="0">
                <a:solidFill>
                  <a:srgbClr val="FF0000"/>
                </a:solidFill>
              </a:rPr>
              <a:t>Phishing is a common type of cyber attack that everyone should learn about in order to protect themselves.</a:t>
            </a:r>
          </a:p>
        </p:txBody>
      </p:sp>
    </p:spTree>
    <p:extLst>
      <p:ext uri="{BB962C8B-B14F-4D97-AF65-F5344CB8AC3E}">
        <p14:creationId xmlns:p14="http://schemas.microsoft.com/office/powerpoint/2010/main" val="2950512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D02A-AF22-4058-9231-BFF624307956}"/>
              </a:ext>
            </a:extLst>
          </p:cNvPr>
          <p:cNvSpPr>
            <a:spLocks noGrp="1"/>
          </p:cNvSpPr>
          <p:nvPr>
            <p:ph type="title"/>
          </p:nvPr>
        </p:nvSpPr>
        <p:spPr>
          <a:xfrm>
            <a:off x="169606" y="-10293"/>
            <a:ext cx="10515600" cy="1325563"/>
          </a:xfrm>
        </p:spPr>
        <p:txBody>
          <a:bodyPr/>
          <a:lstStyle/>
          <a:p>
            <a:r>
              <a:rPr lang="en-US" dirty="0"/>
              <a:t>Phishing Attacks</a:t>
            </a:r>
          </a:p>
        </p:txBody>
      </p:sp>
      <p:pic>
        <p:nvPicPr>
          <p:cNvPr id="4100" name="Picture 4" descr="See the source image">
            <a:extLst>
              <a:ext uri="{FF2B5EF4-FFF2-40B4-BE49-F238E27FC236}">
                <a16:creationId xmlns:a16="http://schemas.microsoft.com/office/drawing/2014/main" id="{818CEF30-7EC1-4225-A7BD-F2C54C455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263" y="1399203"/>
            <a:ext cx="7784691" cy="405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98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DD02A-AF22-4058-9231-BFF624307956}"/>
              </a:ext>
            </a:extLst>
          </p:cNvPr>
          <p:cNvSpPr>
            <a:spLocks noGrp="1"/>
          </p:cNvSpPr>
          <p:nvPr>
            <p:ph type="title"/>
          </p:nvPr>
        </p:nvSpPr>
        <p:spPr>
          <a:xfrm>
            <a:off x="169606" y="-10293"/>
            <a:ext cx="10515600" cy="1325563"/>
          </a:xfrm>
        </p:spPr>
        <p:txBody>
          <a:bodyPr/>
          <a:lstStyle/>
          <a:p>
            <a:r>
              <a:rPr lang="en-US" dirty="0"/>
              <a:t>Phishing Attacks Examples</a:t>
            </a:r>
          </a:p>
        </p:txBody>
      </p:sp>
      <p:pic>
        <p:nvPicPr>
          <p:cNvPr id="5122" name="Picture 2">
            <a:extLst>
              <a:ext uri="{FF2B5EF4-FFF2-40B4-BE49-F238E27FC236}">
                <a16:creationId xmlns:a16="http://schemas.microsoft.com/office/drawing/2014/main" id="{07A3D36B-8BCE-4B1F-82D3-AA0D6D69C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91" y="1516371"/>
            <a:ext cx="4615674" cy="34302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Agrupar 6">
            <a:extLst>
              <a:ext uri="{FF2B5EF4-FFF2-40B4-BE49-F238E27FC236}">
                <a16:creationId xmlns:a16="http://schemas.microsoft.com/office/drawing/2014/main" id="{43CF854C-83BD-4745-ABB7-0CBBD03B2479}"/>
              </a:ext>
            </a:extLst>
          </p:cNvPr>
          <p:cNvGrpSpPr/>
          <p:nvPr/>
        </p:nvGrpSpPr>
        <p:grpSpPr>
          <a:xfrm>
            <a:off x="5200498" y="1615963"/>
            <a:ext cx="6741472" cy="3330636"/>
            <a:chOff x="5200498" y="1615963"/>
            <a:chExt cx="6741472" cy="3330636"/>
          </a:xfrm>
        </p:grpSpPr>
        <p:pic>
          <p:nvPicPr>
            <p:cNvPr id="4" name="Imagem 3">
              <a:extLst>
                <a:ext uri="{FF2B5EF4-FFF2-40B4-BE49-F238E27FC236}">
                  <a16:creationId xmlns:a16="http://schemas.microsoft.com/office/drawing/2014/main" id="{9C9121AA-D1B2-4138-9559-BFA23F57C815}"/>
                </a:ext>
              </a:extLst>
            </p:cNvPr>
            <p:cNvPicPr>
              <a:picLocks noChangeAspect="1"/>
            </p:cNvPicPr>
            <p:nvPr/>
          </p:nvPicPr>
          <p:blipFill>
            <a:blip r:embed="rId3"/>
            <a:stretch>
              <a:fillRect/>
            </a:stretch>
          </p:blipFill>
          <p:spPr>
            <a:xfrm>
              <a:off x="5200498" y="1615963"/>
              <a:ext cx="6741472" cy="1078076"/>
            </a:xfrm>
            <a:prstGeom prst="rect">
              <a:avLst/>
            </a:prstGeom>
          </p:spPr>
        </p:pic>
        <p:pic>
          <p:nvPicPr>
            <p:cNvPr id="6" name="Imagem 5">
              <a:extLst>
                <a:ext uri="{FF2B5EF4-FFF2-40B4-BE49-F238E27FC236}">
                  <a16:creationId xmlns:a16="http://schemas.microsoft.com/office/drawing/2014/main" id="{732672F0-D9F3-4681-A209-82F14E89E7DB}"/>
                </a:ext>
              </a:extLst>
            </p:cNvPr>
            <p:cNvPicPr>
              <a:picLocks noChangeAspect="1"/>
            </p:cNvPicPr>
            <p:nvPr/>
          </p:nvPicPr>
          <p:blipFill>
            <a:blip r:embed="rId4"/>
            <a:stretch>
              <a:fillRect/>
            </a:stretch>
          </p:blipFill>
          <p:spPr>
            <a:xfrm>
              <a:off x="5200498" y="2585628"/>
              <a:ext cx="6446762" cy="2360971"/>
            </a:xfrm>
            <a:prstGeom prst="rect">
              <a:avLst/>
            </a:prstGeom>
          </p:spPr>
        </p:pic>
      </p:grpSp>
    </p:spTree>
    <p:extLst>
      <p:ext uri="{BB962C8B-B14F-4D97-AF65-F5344CB8AC3E}">
        <p14:creationId xmlns:p14="http://schemas.microsoft.com/office/powerpoint/2010/main" val="73880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7620C584-1C40-4B48-A55B-2B37CEFE713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6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4990FB-D44C-4AA8-8F98-A841CA3FAA0E}"/>
              </a:ext>
            </a:extLst>
          </p:cNvPr>
          <p:cNvSpPr>
            <a:spLocks noGrp="1"/>
          </p:cNvSpPr>
          <p:nvPr>
            <p:ph type="title"/>
          </p:nvPr>
        </p:nvSpPr>
        <p:spPr>
          <a:xfrm>
            <a:off x="523875" y="5317240"/>
            <a:ext cx="11210925" cy="744836"/>
          </a:xfrm>
        </p:spPr>
        <p:txBody>
          <a:bodyPr vert="horz" lIns="91440" tIns="45720" rIns="91440" bIns="45720" rtlCol="0" anchor="ctr">
            <a:noAutofit/>
          </a:bodyPr>
          <a:lstStyle/>
          <a:p>
            <a:pPr algn="ctr"/>
            <a:r>
              <a:rPr lang="en-US" sz="5400" dirty="0">
                <a:solidFill>
                  <a:schemeClr val="tx1">
                    <a:lumMod val="85000"/>
                    <a:lumOff val="15000"/>
                  </a:schemeClr>
                </a:solidFill>
                <a:latin typeface="+mj-lt"/>
              </a:rPr>
              <a:t>Gathering Target Information</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625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1160B-92F5-42F9-9F39-8280E5578CCA}"/>
              </a:ext>
            </a:extLst>
          </p:cNvPr>
          <p:cNvSpPr>
            <a:spLocks noGrp="1"/>
          </p:cNvSpPr>
          <p:nvPr>
            <p:ph type="title"/>
          </p:nvPr>
        </p:nvSpPr>
        <p:spPr>
          <a:xfrm>
            <a:off x="494071" y="256971"/>
            <a:ext cx="10515600" cy="677094"/>
          </a:xfrm>
        </p:spPr>
        <p:txBody>
          <a:bodyPr>
            <a:normAutofit fontScale="90000"/>
          </a:bodyPr>
          <a:lstStyle/>
          <a:p>
            <a:r>
              <a:rPr lang="en-US" dirty="0"/>
              <a:t>URL Obfuscation</a:t>
            </a:r>
          </a:p>
        </p:txBody>
      </p:sp>
      <p:sp>
        <p:nvSpPr>
          <p:cNvPr id="3" name="Espaço Reservado para Conteúdo 2">
            <a:extLst>
              <a:ext uri="{FF2B5EF4-FFF2-40B4-BE49-F238E27FC236}">
                <a16:creationId xmlns:a16="http://schemas.microsoft.com/office/drawing/2014/main" id="{1DA6B4F9-0B7A-4AE0-B419-8E0F054E226D}"/>
              </a:ext>
            </a:extLst>
          </p:cNvPr>
          <p:cNvSpPr>
            <a:spLocks noGrp="1"/>
          </p:cNvSpPr>
          <p:nvPr>
            <p:ph idx="1"/>
          </p:nvPr>
        </p:nvSpPr>
        <p:spPr>
          <a:xfrm>
            <a:off x="975851" y="1252404"/>
            <a:ext cx="10515600" cy="4381480"/>
          </a:xfrm>
        </p:spPr>
        <p:txBody>
          <a:bodyPr>
            <a:normAutofit/>
          </a:bodyPr>
          <a:lstStyle/>
          <a:p>
            <a:pPr>
              <a:lnSpc>
                <a:spcPct val="100000"/>
              </a:lnSpc>
            </a:pPr>
            <a:r>
              <a:rPr lang="en-US" sz="3200" dirty="0"/>
              <a:t>The URL (uniform resource locator) is commonly used in the address bar of a web browser to access a particular website. </a:t>
            </a:r>
          </a:p>
          <a:p>
            <a:pPr>
              <a:lnSpc>
                <a:spcPct val="100000"/>
              </a:lnSpc>
            </a:pPr>
            <a:r>
              <a:rPr lang="en-US" sz="3200" dirty="0"/>
              <a:t>In lay terms, it is the website address. URL obfuscation consists of hiding a fake URL in what appear to be a legitimate website address. </a:t>
            </a:r>
          </a:p>
          <a:p>
            <a:pPr>
              <a:lnSpc>
                <a:spcPct val="100000"/>
              </a:lnSpc>
            </a:pPr>
            <a:r>
              <a:rPr lang="en-US" sz="3200" dirty="0"/>
              <a:t>For example, a website of 204.13.144.2/Citibank may appear to be a legitimate web address for Citibank but in fact is not.</a:t>
            </a:r>
          </a:p>
        </p:txBody>
      </p:sp>
    </p:spTree>
    <p:extLst>
      <p:ext uri="{BB962C8B-B14F-4D97-AF65-F5344CB8AC3E}">
        <p14:creationId xmlns:p14="http://schemas.microsoft.com/office/powerpoint/2010/main" val="1698719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1160B-92F5-42F9-9F39-8280E5578CCA}"/>
              </a:ext>
            </a:extLst>
          </p:cNvPr>
          <p:cNvSpPr>
            <a:spLocks noGrp="1"/>
          </p:cNvSpPr>
          <p:nvPr>
            <p:ph type="title"/>
          </p:nvPr>
        </p:nvSpPr>
        <p:spPr/>
        <p:txBody>
          <a:bodyPr/>
          <a:lstStyle/>
          <a:p>
            <a:r>
              <a:rPr lang="en-US" dirty="0"/>
              <a:t>URL Obfuscation</a:t>
            </a:r>
          </a:p>
        </p:txBody>
      </p:sp>
      <p:pic>
        <p:nvPicPr>
          <p:cNvPr id="6146" name="Picture 2" descr="See the source image">
            <a:extLst>
              <a:ext uri="{FF2B5EF4-FFF2-40B4-BE49-F238E27FC236}">
                <a16:creationId xmlns:a16="http://schemas.microsoft.com/office/drawing/2014/main" id="{181DB4D5-F88A-4011-B8ED-D0F0EDC19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04" y="117526"/>
            <a:ext cx="10807496" cy="5679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659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1160B-92F5-42F9-9F39-8280E5578CCA}"/>
              </a:ext>
            </a:extLst>
          </p:cNvPr>
          <p:cNvSpPr>
            <a:spLocks noGrp="1"/>
          </p:cNvSpPr>
          <p:nvPr>
            <p:ph type="title"/>
          </p:nvPr>
        </p:nvSpPr>
        <p:spPr>
          <a:xfrm>
            <a:off x="838200" y="70158"/>
            <a:ext cx="10515600" cy="1325563"/>
          </a:xfrm>
        </p:spPr>
        <p:txBody>
          <a:bodyPr/>
          <a:lstStyle/>
          <a:p>
            <a:r>
              <a:rPr lang="en-US" dirty="0"/>
              <a:t>URL Obfuscation</a:t>
            </a:r>
          </a:p>
        </p:txBody>
      </p:sp>
      <p:sp>
        <p:nvSpPr>
          <p:cNvPr id="3" name="Espaço Reservado para Conteúdo 2">
            <a:extLst>
              <a:ext uri="{FF2B5EF4-FFF2-40B4-BE49-F238E27FC236}">
                <a16:creationId xmlns:a16="http://schemas.microsoft.com/office/drawing/2014/main" id="{1DA6B4F9-0B7A-4AE0-B419-8E0F054E226D}"/>
              </a:ext>
            </a:extLst>
          </p:cNvPr>
          <p:cNvSpPr>
            <a:spLocks noGrp="1"/>
          </p:cNvSpPr>
          <p:nvPr>
            <p:ph idx="1"/>
          </p:nvPr>
        </p:nvSpPr>
        <p:spPr>
          <a:xfrm>
            <a:off x="838200" y="1390035"/>
            <a:ext cx="10515600" cy="4077930"/>
          </a:xfrm>
        </p:spPr>
        <p:txBody>
          <a:bodyPr>
            <a:normAutofit fontScale="92500" lnSpcReduction="20000"/>
          </a:bodyPr>
          <a:lstStyle/>
          <a:p>
            <a:pPr algn="just">
              <a:lnSpc>
                <a:spcPct val="110000"/>
              </a:lnSpc>
            </a:pPr>
            <a:r>
              <a:rPr lang="en-US" sz="3200" dirty="0"/>
              <a:t>URL obfuscation is used in phishing attacks and some online scams to make the scam seem more legitimate. </a:t>
            </a:r>
          </a:p>
          <a:p>
            <a:pPr algn="just">
              <a:lnSpc>
                <a:spcPct val="110000"/>
              </a:lnSpc>
            </a:pPr>
            <a:r>
              <a:rPr lang="en-US" sz="3200" dirty="0"/>
              <a:t>A website address may be seen as an actual financial institution name or logo, but the link leads to a fake website or IP address. When users click the link, they’re redirected to the hacker’s site.</a:t>
            </a:r>
          </a:p>
          <a:p>
            <a:pPr algn="just">
              <a:lnSpc>
                <a:spcPct val="110000"/>
              </a:lnSpc>
            </a:pPr>
            <a:r>
              <a:rPr lang="en-US" sz="3200" dirty="0"/>
              <a:t>Addresses can be obfuscated in malicious links by the use of hexadecimal or decimal notations. For example, the address 192.168.10.5 looks like 3232238085 as a decimal. The same address looks like C0A80A05 in IP hex. </a:t>
            </a:r>
          </a:p>
        </p:txBody>
      </p:sp>
    </p:spTree>
    <p:extLst>
      <p:ext uri="{BB962C8B-B14F-4D97-AF65-F5344CB8AC3E}">
        <p14:creationId xmlns:p14="http://schemas.microsoft.com/office/powerpoint/2010/main" val="873597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7620C584-1C40-4B48-A55B-2B37CEFE713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6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24990FB-D44C-4AA8-8F98-A841CA3FAA0E}"/>
              </a:ext>
            </a:extLst>
          </p:cNvPr>
          <p:cNvSpPr>
            <a:spLocks noGrp="1"/>
          </p:cNvSpPr>
          <p:nvPr>
            <p:ph type="title"/>
          </p:nvPr>
        </p:nvSpPr>
        <p:spPr>
          <a:xfrm>
            <a:off x="523875" y="5317240"/>
            <a:ext cx="11210925" cy="744836"/>
          </a:xfrm>
        </p:spPr>
        <p:txBody>
          <a:bodyPr vert="horz" lIns="91440" tIns="45720" rIns="91440" bIns="45720" rtlCol="0" anchor="ctr">
            <a:noAutofit/>
          </a:bodyPr>
          <a:lstStyle/>
          <a:p>
            <a:pPr algn="ctr"/>
            <a:r>
              <a:rPr lang="en-US" sz="4800" dirty="0">
                <a:solidFill>
                  <a:schemeClr val="tx1">
                    <a:lumMod val="85000"/>
                    <a:lumOff val="15000"/>
                  </a:schemeClr>
                </a:solidFill>
                <a:latin typeface="+mj-lt"/>
              </a:rPr>
              <a:t>Gathering Network and Host Information</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186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BBAA2-8AB0-4B1F-A945-8EC714F790C7}"/>
              </a:ext>
            </a:extLst>
          </p:cNvPr>
          <p:cNvSpPr>
            <a:spLocks noGrp="1"/>
          </p:cNvSpPr>
          <p:nvPr>
            <p:ph type="title"/>
          </p:nvPr>
        </p:nvSpPr>
        <p:spPr>
          <a:xfrm>
            <a:off x="435078" y="394621"/>
            <a:ext cx="4540045" cy="3715263"/>
          </a:xfrm>
        </p:spPr>
        <p:txBody>
          <a:bodyPr>
            <a:normAutofit/>
          </a:bodyPr>
          <a:lstStyle/>
          <a:p>
            <a:r>
              <a:rPr lang="en-US" sz="5400" dirty="0"/>
              <a:t>Information-Gathering Methodology</a:t>
            </a:r>
          </a:p>
        </p:txBody>
      </p:sp>
      <p:pic>
        <p:nvPicPr>
          <p:cNvPr id="6" name="Imagem 5">
            <a:extLst>
              <a:ext uri="{FF2B5EF4-FFF2-40B4-BE49-F238E27FC236}">
                <a16:creationId xmlns:a16="http://schemas.microsoft.com/office/drawing/2014/main" id="{90524309-5F95-42CF-9662-F906B859E8DA}"/>
              </a:ext>
            </a:extLst>
          </p:cNvPr>
          <p:cNvPicPr>
            <a:picLocks noChangeAspect="1"/>
          </p:cNvPicPr>
          <p:nvPr/>
        </p:nvPicPr>
        <p:blipFill>
          <a:blip r:embed="rId3"/>
          <a:stretch>
            <a:fillRect/>
          </a:stretch>
        </p:blipFill>
        <p:spPr>
          <a:xfrm>
            <a:off x="5407742" y="101851"/>
            <a:ext cx="5669341" cy="5320639"/>
          </a:xfrm>
          <a:prstGeom prst="rect">
            <a:avLst/>
          </a:prstGeom>
        </p:spPr>
      </p:pic>
      <p:sp>
        <p:nvSpPr>
          <p:cNvPr id="3" name="Retângulo 2">
            <a:extLst>
              <a:ext uri="{FF2B5EF4-FFF2-40B4-BE49-F238E27FC236}">
                <a16:creationId xmlns:a16="http://schemas.microsoft.com/office/drawing/2014/main" id="{7EC00494-CE2D-423F-B668-C1823CE92871}"/>
              </a:ext>
            </a:extLst>
          </p:cNvPr>
          <p:cNvSpPr/>
          <p:nvPr/>
        </p:nvSpPr>
        <p:spPr>
          <a:xfrm>
            <a:off x="7236542" y="1602658"/>
            <a:ext cx="4273160" cy="39820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16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BA471-8768-4160-8B28-3C1E0745C2FC}"/>
              </a:ext>
            </a:extLst>
          </p:cNvPr>
          <p:cNvSpPr>
            <a:spLocks noGrp="1"/>
          </p:cNvSpPr>
          <p:nvPr>
            <p:ph type="title"/>
          </p:nvPr>
        </p:nvSpPr>
        <p:spPr/>
        <p:txBody>
          <a:bodyPr>
            <a:normAutofit/>
          </a:bodyPr>
          <a:lstStyle/>
          <a:p>
            <a:r>
              <a:rPr lang="en-US" sz="6000" dirty="0"/>
              <a:t>Scanning</a:t>
            </a:r>
          </a:p>
        </p:txBody>
      </p:sp>
      <p:sp>
        <p:nvSpPr>
          <p:cNvPr id="3" name="Espaço Reservado para Conteúdo 2">
            <a:extLst>
              <a:ext uri="{FF2B5EF4-FFF2-40B4-BE49-F238E27FC236}">
                <a16:creationId xmlns:a16="http://schemas.microsoft.com/office/drawing/2014/main" id="{81B1FE1F-7C1F-40B7-9107-B607A07804E9}"/>
              </a:ext>
            </a:extLst>
          </p:cNvPr>
          <p:cNvSpPr>
            <a:spLocks noGrp="1"/>
          </p:cNvSpPr>
          <p:nvPr>
            <p:ph idx="1"/>
          </p:nvPr>
        </p:nvSpPr>
        <p:spPr>
          <a:xfrm>
            <a:off x="838200" y="1690688"/>
            <a:ext cx="10515600" cy="3625606"/>
          </a:xfrm>
        </p:spPr>
        <p:txBody>
          <a:bodyPr>
            <a:normAutofit fontScale="92500" lnSpcReduction="20000"/>
          </a:bodyPr>
          <a:lstStyle/>
          <a:p>
            <a:pPr algn="just">
              <a:lnSpc>
                <a:spcPct val="100000"/>
              </a:lnSpc>
            </a:pPr>
            <a:r>
              <a:rPr lang="en-US" dirty="0"/>
              <a:t>Scanning is the first phase of active hacking and is used to locate target systems or networks for later attack. </a:t>
            </a:r>
          </a:p>
          <a:p>
            <a:pPr algn="just">
              <a:lnSpc>
                <a:spcPct val="100000"/>
              </a:lnSpc>
            </a:pPr>
            <a:r>
              <a:rPr lang="en-US" dirty="0"/>
              <a:t>It is important that the information-gathering stage be as complete as possible to identify the best location and targets to scan. </a:t>
            </a:r>
          </a:p>
          <a:p>
            <a:pPr algn="just">
              <a:lnSpc>
                <a:spcPct val="100000"/>
              </a:lnSpc>
            </a:pPr>
            <a:r>
              <a:rPr lang="en-US" dirty="0"/>
              <a:t>During scanning, the hacker continues to gather information regarding the network and its individual host systems. </a:t>
            </a:r>
          </a:p>
          <a:p>
            <a:pPr algn="just">
              <a:lnSpc>
                <a:spcPct val="100000"/>
              </a:lnSpc>
            </a:pPr>
            <a:r>
              <a:rPr lang="en-US" dirty="0">
                <a:solidFill>
                  <a:srgbClr val="FF0000"/>
                </a:solidFill>
              </a:rPr>
              <a:t>Information such as IP addresses, operating system, services, and installed applications can help the hacker determine which type of exploit to use in hacking a system.</a:t>
            </a:r>
          </a:p>
        </p:txBody>
      </p:sp>
    </p:spTree>
    <p:extLst>
      <p:ext uri="{BB962C8B-B14F-4D97-AF65-F5344CB8AC3E}">
        <p14:creationId xmlns:p14="http://schemas.microsoft.com/office/powerpoint/2010/main" val="904794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BA471-8768-4160-8B28-3C1E0745C2FC}"/>
              </a:ext>
            </a:extLst>
          </p:cNvPr>
          <p:cNvSpPr>
            <a:spLocks noGrp="1"/>
          </p:cNvSpPr>
          <p:nvPr>
            <p:ph type="title"/>
          </p:nvPr>
        </p:nvSpPr>
        <p:spPr/>
        <p:txBody>
          <a:bodyPr>
            <a:normAutofit/>
          </a:bodyPr>
          <a:lstStyle/>
          <a:p>
            <a:r>
              <a:rPr lang="en-US" sz="6000" dirty="0"/>
              <a:t>Scanning Type</a:t>
            </a:r>
          </a:p>
        </p:txBody>
      </p:sp>
      <p:pic>
        <p:nvPicPr>
          <p:cNvPr id="7" name="Imagem 6">
            <a:extLst>
              <a:ext uri="{FF2B5EF4-FFF2-40B4-BE49-F238E27FC236}">
                <a16:creationId xmlns:a16="http://schemas.microsoft.com/office/drawing/2014/main" id="{ACA21336-61BD-4B9E-8624-8E977812C344}"/>
              </a:ext>
            </a:extLst>
          </p:cNvPr>
          <p:cNvPicPr>
            <a:picLocks noChangeAspect="1"/>
          </p:cNvPicPr>
          <p:nvPr/>
        </p:nvPicPr>
        <p:blipFill>
          <a:blip r:embed="rId2"/>
          <a:stretch>
            <a:fillRect/>
          </a:stretch>
        </p:blipFill>
        <p:spPr>
          <a:xfrm>
            <a:off x="700547" y="1859578"/>
            <a:ext cx="10555309" cy="2803422"/>
          </a:xfrm>
          <a:prstGeom prst="rect">
            <a:avLst/>
          </a:prstGeom>
        </p:spPr>
      </p:pic>
    </p:spTree>
    <p:extLst>
      <p:ext uri="{BB962C8B-B14F-4D97-AF65-F5344CB8AC3E}">
        <p14:creationId xmlns:p14="http://schemas.microsoft.com/office/powerpoint/2010/main" val="3840325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BA471-8768-4160-8B28-3C1E0745C2FC}"/>
              </a:ext>
            </a:extLst>
          </p:cNvPr>
          <p:cNvSpPr>
            <a:spLocks noGrp="1"/>
          </p:cNvSpPr>
          <p:nvPr>
            <p:ph type="title"/>
          </p:nvPr>
        </p:nvSpPr>
        <p:spPr>
          <a:xfrm>
            <a:off x="936523" y="1599534"/>
            <a:ext cx="4191000" cy="3139613"/>
          </a:xfrm>
        </p:spPr>
        <p:txBody>
          <a:bodyPr>
            <a:normAutofit fontScale="90000"/>
          </a:bodyPr>
          <a:lstStyle/>
          <a:p>
            <a:r>
              <a:rPr lang="en-US" sz="6000" dirty="0"/>
              <a:t>Ethical Hacking Scanning Methodology</a:t>
            </a:r>
          </a:p>
        </p:txBody>
      </p:sp>
      <p:pic>
        <p:nvPicPr>
          <p:cNvPr id="5" name="Imagem 4">
            <a:extLst>
              <a:ext uri="{FF2B5EF4-FFF2-40B4-BE49-F238E27FC236}">
                <a16:creationId xmlns:a16="http://schemas.microsoft.com/office/drawing/2014/main" id="{9070840C-6891-46B1-89EE-4E5C62A513D7}"/>
              </a:ext>
            </a:extLst>
          </p:cNvPr>
          <p:cNvPicPr>
            <a:picLocks noChangeAspect="1"/>
          </p:cNvPicPr>
          <p:nvPr/>
        </p:nvPicPr>
        <p:blipFill>
          <a:blip r:embed="rId2"/>
          <a:stretch>
            <a:fillRect/>
          </a:stretch>
        </p:blipFill>
        <p:spPr>
          <a:xfrm>
            <a:off x="6193093" y="1"/>
            <a:ext cx="4602726" cy="5850194"/>
          </a:xfrm>
          <a:prstGeom prst="rect">
            <a:avLst/>
          </a:prstGeom>
        </p:spPr>
      </p:pic>
    </p:spTree>
    <p:extLst>
      <p:ext uri="{BB962C8B-B14F-4D97-AF65-F5344CB8AC3E}">
        <p14:creationId xmlns:p14="http://schemas.microsoft.com/office/powerpoint/2010/main" val="3558563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3D4FFB-3631-477B-8ACE-CC167285773A}"/>
              </a:ext>
            </a:extLst>
          </p:cNvPr>
          <p:cNvSpPr>
            <a:spLocks noGrp="1"/>
          </p:cNvSpPr>
          <p:nvPr>
            <p:ph type="title"/>
          </p:nvPr>
        </p:nvSpPr>
        <p:spPr>
          <a:xfrm>
            <a:off x="523568" y="256971"/>
            <a:ext cx="10515600" cy="873740"/>
          </a:xfrm>
        </p:spPr>
        <p:txBody>
          <a:bodyPr/>
          <a:lstStyle/>
          <a:p>
            <a:r>
              <a:rPr lang="en-US" dirty="0"/>
              <a:t>Ping Sweep Techniques</a:t>
            </a:r>
          </a:p>
        </p:txBody>
      </p:sp>
      <p:sp>
        <p:nvSpPr>
          <p:cNvPr id="3" name="Espaço Reservado para Conteúdo 2">
            <a:extLst>
              <a:ext uri="{FF2B5EF4-FFF2-40B4-BE49-F238E27FC236}">
                <a16:creationId xmlns:a16="http://schemas.microsoft.com/office/drawing/2014/main" id="{D941C81C-F661-40BB-AF16-574FEC9AA4F2}"/>
              </a:ext>
            </a:extLst>
          </p:cNvPr>
          <p:cNvSpPr>
            <a:spLocks noGrp="1"/>
          </p:cNvSpPr>
          <p:nvPr>
            <p:ph idx="1"/>
          </p:nvPr>
        </p:nvSpPr>
        <p:spPr>
          <a:xfrm>
            <a:off x="749709" y="1402838"/>
            <a:ext cx="10515600" cy="3625606"/>
          </a:xfrm>
        </p:spPr>
        <p:txBody>
          <a:bodyPr/>
          <a:lstStyle/>
          <a:p>
            <a:pPr algn="just"/>
            <a:r>
              <a:rPr lang="en-US" dirty="0"/>
              <a:t>The simplest, although not necessarily the most accurate, way to determine whether systems are live is to perform a ping sweep of the IP address range. </a:t>
            </a:r>
          </a:p>
          <a:p>
            <a:pPr algn="just"/>
            <a:r>
              <a:rPr lang="en-US" dirty="0"/>
              <a:t>All systems that respond with a ping reply are considered live on the network. </a:t>
            </a:r>
          </a:p>
          <a:p>
            <a:pPr algn="just"/>
            <a:r>
              <a:rPr lang="en-US" b="1" dirty="0"/>
              <a:t>A ping sweep is also known as Internet Control Message Protocol (ICMP) scanning, as ICMP is the protocol used by the ping command.</a:t>
            </a:r>
          </a:p>
        </p:txBody>
      </p:sp>
    </p:spTree>
    <p:extLst>
      <p:ext uri="{BB962C8B-B14F-4D97-AF65-F5344CB8AC3E}">
        <p14:creationId xmlns:p14="http://schemas.microsoft.com/office/powerpoint/2010/main" val="1152504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3D4FFB-3631-477B-8ACE-CC167285773A}"/>
              </a:ext>
            </a:extLst>
          </p:cNvPr>
          <p:cNvSpPr>
            <a:spLocks noGrp="1"/>
          </p:cNvSpPr>
          <p:nvPr>
            <p:ph type="title"/>
          </p:nvPr>
        </p:nvSpPr>
        <p:spPr>
          <a:xfrm>
            <a:off x="523568" y="256971"/>
            <a:ext cx="10515600" cy="873740"/>
          </a:xfrm>
        </p:spPr>
        <p:txBody>
          <a:bodyPr/>
          <a:lstStyle/>
          <a:p>
            <a:r>
              <a:rPr lang="en-US" dirty="0"/>
              <a:t>Ping Sweep Techniques</a:t>
            </a:r>
          </a:p>
        </p:txBody>
      </p:sp>
      <p:sp>
        <p:nvSpPr>
          <p:cNvPr id="3" name="Espaço Reservado para Conteúdo 2">
            <a:extLst>
              <a:ext uri="{FF2B5EF4-FFF2-40B4-BE49-F238E27FC236}">
                <a16:creationId xmlns:a16="http://schemas.microsoft.com/office/drawing/2014/main" id="{D941C81C-F661-40BB-AF16-574FEC9AA4F2}"/>
              </a:ext>
            </a:extLst>
          </p:cNvPr>
          <p:cNvSpPr>
            <a:spLocks noGrp="1"/>
          </p:cNvSpPr>
          <p:nvPr>
            <p:ph idx="1"/>
          </p:nvPr>
        </p:nvSpPr>
        <p:spPr>
          <a:xfrm>
            <a:off x="749709" y="1402838"/>
            <a:ext cx="10515600" cy="3100336"/>
          </a:xfrm>
        </p:spPr>
        <p:txBody>
          <a:bodyPr>
            <a:normAutofit/>
          </a:bodyPr>
          <a:lstStyle/>
          <a:p>
            <a:pPr algn="just"/>
            <a:r>
              <a:rPr lang="en-US" dirty="0"/>
              <a:t>One considerable problem with this method is that personal firewall software and network-based firewalls can block a system from responding to ping sweeps. </a:t>
            </a:r>
          </a:p>
          <a:p>
            <a:pPr algn="just"/>
            <a:r>
              <a:rPr lang="en-US" dirty="0"/>
              <a:t>More and more systems are configured with firewall software and will block the ping attempt and notify the user that a scanning program is running on the network.</a:t>
            </a:r>
          </a:p>
        </p:txBody>
      </p:sp>
    </p:spTree>
    <p:extLst>
      <p:ext uri="{BB962C8B-B14F-4D97-AF65-F5344CB8AC3E}">
        <p14:creationId xmlns:p14="http://schemas.microsoft.com/office/powerpoint/2010/main" val="1441500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irroring websites">
            <a:extLst>
              <a:ext uri="{FF2B5EF4-FFF2-40B4-BE49-F238E27FC236}">
                <a16:creationId xmlns:a16="http://schemas.microsoft.com/office/drawing/2014/main" id="{AFB0969F-DDED-4862-99F1-7CAF273B75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29" r="21146" b="9091"/>
          <a:stretch/>
        </p:blipFill>
        <p:spPr bwMode="auto">
          <a:xfrm>
            <a:off x="7534656" y="1082600"/>
            <a:ext cx="4500880" cy="35340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E2BBAA2-8AB0-4B1F-A945-8EC714F790C7}"/>
              </a:ext>
            </a:extLst>
          </p:cNvPr>
          <p:cNvSpPr>
            <a:spLocks noGrp="1"/>
          </p:cNvSpPr>
          <p:nvPr>
            <p:ph type="title"/>
          </p:nvPr>
        </p:nvSpPr>
        <p:spPr>
          <a:xfrm>
            <a:off x="435078" y="148815"/>
            <a:ext cx="10515600" cy="717475"/>
          </a:xfrm>
        </p:spPr>
        <p:txBody>
          <a:bodyPr>
            <a:normAutofit fontScale="90000"/>
          </a:bodyPr>
          <a:lstStyle/>
          <a:p>
            <a:r>
              <a:rPr lang="en-US" sz="5400" dirty="0"/>
              <a:t>What is information gathering? </a:t>
            </a:r>
          </a:p>
        </p:txBody>
      </p:sp>
      <p:sp>
        <p:nvSpPr>
          <p:cNvPr id="3" name="Espaço Reservado para Conteúdo 2">
            <a:extLst>
              <a:ext uri="{FF2B5EF4-FFF2-40B4-BE49-F238E27FC236}">
                <a16:creationId xmlns:a16="http://schemas.microsoft.com/office/drawing/2014/main" id="{333B6B7F-9C2F-41B1-ABAD-C0B9B37A4D32}"/>
              </a:ext>
            </a:extLst>
          </p:cNvPr>
          <p:cNvSpPr>
            <a:spLocks noGrp="1"/>
          </p:cNvSpPr>
          <p:nvPr>
            <p:ph idx="1"/>
          </p:nvPr>
        </p:nvSpPr>
        <p:spPr>
          <a:xfrm>
            <a:off x="838200" y="1082600"/>
            <a:ext cx="6447503" cy="4368631"/>
          </a:xfrm>
        </p:spPr>
        <p:txBody>
          <a:bodyPr>
            <a:normAutofit fontScale="77500" lnSpcReduction="20000"/>
          </a:bodyPr>
          <a:lstStyle/>
          <a:p>
            <a:pPr algn="just">
              <a:lnSpc>
                <a:spcPct val="120000"/>
              </a:lnSpc>
            </a:pPr>
            <a:r>
              <a:rPr lang="en-US" dirty="0"/>
              <a:t>Information gathering (</a:t>
            </a:r>
            <a:r>
              <a:rPr lang="en-US" b="1" dirty="0" err="1"/>
              <a:t>footprinting</a:t>
            </a:r>
            <a:r>
              <a:rPr lang="en-US" dirty="0"/>
              <a:t>), is the process of gathering all available information about an organization. </a:t>
            </a:r>
          </a:p>
          <a:p>
            <a:pPr algn="just">
              <a:lnSpc>
                <a:spcPct val="120000"/>
              </a:lnSpc>
            </a:pPr>
            <a:r>
              <a:rPr lang="en-US" dirty="0" err="1"/>
              <a:t>Footprinting</a:t>
            </a:r>
            <a:r>
              <a:rPr lang="en-US" dirty="0"/>
              <a:t> can be effective in identifying high-value targets, which is what hackers will be looking for to focus their efforts (help identify where the information is located, but it also helps determine the best way to gain access to the targets). </a:t>
            </a:r>
          </a:p>
          <a:p>
            <a:pPr algn="just">
              <a:lnSpc>
                <a:spcPct val="120000"/>
              </a:lnSpc>
            </a:pPr>
            <a:r>
              <a:rPr lang="en-US" b="1" dirty="0"/>
              <a:t>Social engineering </a:t>
            </a:r>
            <a:r>
              <a:rPr lang="en-US" dirty="0"/>
              <a:t>as an information-gathering tool is highly effective at exploiting the most vulnerable asset in an organization: the </a:t>
            </a:r>
            <a:r>
              <a:rPr lang="en-US" b="1" dirty="0"/>
              <a:t>people</a:t>
            </a:r>
            <a:r>
              <a:rPr lang="en-US" dirty="0"/>
              <a:t>. </a:t>
            </a:r>
          </a:p>
        </p:txBody>
      </p:sp>
    </p:spTree>
    <p:extLst>
      <p:ext uri="{BB962C8B-B14F-4D97-AF65-F5344CB8AC3E}">
        <p14:creationId xmlns:p14="http://schemas.microsoft.com/office/powerpoint/2010/main" val="3885333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3D4FFB-3631-477B-8ACE-CC167285773A}"/>
              </a:ext>
            </a:extLst>
          </p:cNvPr>
          <p:cNvSpPr>
            <a:spLocks noGrp="1"/>
          </p:cNvSpPr>
          <p:nvPr>
            <p:ph type="title"/>
          </p:nvPr>
        </p:nvSpPr>
        <p:spPr>
          <a:xfrm>
            <a:off x="523568" y="256971"/>
            <a:ext cx="10515600" cy="873740"/>
          </a:xfrm>
        </p:spPr>
        <p:txBody>
          <a:bodyPr/>
          <a:lstStyle/>
          <a:p>
            <a:r>
              <a:rPr lang="en-US" dirty="0"/>
              <a:t>Nmap</a:t>
            </a:r>
          </a:p>
        </p:txBody>
      </p:sp>
      <p:sp>
        <p:nvSpPr>
          <p:cNvPr id="3" name="Espaço Reservado para Conteúdo 2">
            <a:extLst>
              <a:ext uri="{FF2B5EF4-FFF2-40B4-BE49-F238E27FC236}">
                <a16:creationId xmlns:a16="http://schemas.microsoft.com/office/drawing/2014/main" id="{D941C81C-F661-40BB-AF16-574FEC9AA4F2}"/>
              </a:ext>
            </a:extLst>
          </p:cNvPr>
          <p:cNvSpPr>
            <a:spLocks noGrp="1"/>
          </p:cNvSpPr>
          <p:nvPr>
            <p:ph idx="1"/>
          </p:nvPr>
        </p:nvSpPr>
        <p:spPr>
          <a:xfrm>
            <a:off x="645488" y="1141629"/>
            <a:ext cx="10515600" cy="3768602"/>
          </a:xfrm>
        </p:spPr>
        <p:txBody>
          <a:bodyPr>
            <a:normAutofit/>
          </a:bodyPr>
          <a:lstStyle/>
          <a:p>
            <a:pPr algn="just">
              <a:lnSpc>
                <a:spcPct val="100000"/>
              </a:lnSpc>
            </a:pPr>
            <a:r>
              <a:rPr lang="en-US" sz="3200" dirty="0"/>
              <a:t>Nmap is a free, open-source tool that quickly and efficiently performs ping sweeps, port scanning, service identification, IP address detection, and operating system detection.</a:t>
            </a:r>
          </a:p>
          <a:p>
            <a:pPr algn="just">
              <a:lnSpc>
                <a:spcPct val="100000"/>
              </a:lnSpc>
            </a:pPr>
            <a:r>
              <a:rPr lang="en-US" sz="3200" dirty="0"/>
              <a:t>Nmap has the benefit of scanning many machines in a single session. </a:t>
            </a:r>
          </a:p>
          <a:p>
            <a:pPr algn="just">
              <a:lnSpc>
                <a:spcPct val="100000"/>
              </a:lnSpc>
            </a:pPr>
            <a:r>
              <a:rPr lang="en-US" sz="3200" dirty="0"/>
              <a:t>It’s supported by many operating systems, including Unix, Windows, and Linux.</a:t>
            </a:r>
          </a:p>
        </p:txBody>
      </p:sp>
      <p:pic>
        <p:nvPicPr>
          <p:cNvPr id="1026" name="Picture 2" descr="Port Scanning with Nmap. I know what you did last summer | by Avocado Aun |  Medium">
            <a:extLst>
              <a:ext uri="{FF2B5EF4-FFF2-40B4-BE49-F238E27FC236}">
                <a16:creationId xmlns:a16="http://schemas.microsoft.com/office/drawing/2014/main" id="{445BD603-4F51-4B50-9F47-34D6E2F7C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5172" y="4584253"/>
            <a:ext cx="2291697" cy="114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72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3D4FFB-3631-477B-8ACE-CC167285773A}"/>
              </a:ext>
            </a:extLst>
          </p:cNvPr>
          <p:cNvSpPr>
            <a:spLocks noGrp="1"/>
          </p:cNvSpPr>
          <p:nvPr>
            <p:ph type="title"/>
          </p:nvPr>
        </p:nvSpPr>
        <p:spPr>
          <a:xfrm>
            <a:off x="523568" y="256971"/>
            <a:ext cx="10515600" cy="873740"/>
          </a:xfrm>
        </p:spPr>
        <p:txBody>
          <a:bodyPr/>
          <a:lstStyle/>
          <a:p>
            <a:r>
              <a:rPr lang="en-US" dirty="0"/>
              <a:t>Nmap</a:t>
            </a:r>
          </a:p>
        </p:txBody>
      </p:sp>
      <p:sp>
        <p:nvSpPr>
          <p:cNvPr id="3" name="Espaço Reservado para Conteúdo 2">
            <a:extLst>
              <a:ext uri="{FF2B5EF4-FFF2-40B4-BE49-F238E27FC236}">
                <a16:creationId xmlns:a16="http://schemas.microsoft.com/office/drawing/2014/main" id="{D941C81C-F661-40BB-AF16-574FEC9AA4F2}"/>
              </a:ext>
            </a:extLst>
          </p:cNvPr>
          <p:cNvSpPr>
            <a:spLocks noGrp="1"/>
          </p:cNvSpPr>
          <p:nvPr>
            <p:ph idx="1"/>
          </p:nvPr>
        </p:nvSpPr>
        <p:spPr>
          <a:xfrm>
            <a:off x="523568" y="1137368"/>
            <a:ext cx="10515600" cy="4211381"/>
          </a:xfrm>
        </p:spPr>
        <p:txBody>
          <a:bodyPr>
            <a:normAutofit/>
          </a:bodyPr>
          <a:lstStyle/>
          <a:p>
            <a:pPr algn="just"/>
            <a:r>
              <a:rPr lang="en-US" dirty="0"/>
              <a:t>The state of the port as determined by a </a:t>
            </a:r>
            <a:r>
              <a:rPr lang="en-US" dirty="0" err="1"/>
              <a:t>nmap</a:t>
            </a:r>
            <a:r>
              <a:rPr lang="en-US" dirty="0"/>
              <a:t> scan can be: </a:t>
            </a:r>
            <a:r>
              <a:rPr lang="en-US" b="1" u="sng" dirty="0"/>
              <a:t>open, filtered, or unfiltered</a:t>
            </a:r>
            <a:r>
              <a:rPr lang="en-US" dirty="0"/>
              <a:t>.</a:t>
            </a:r>
          </a:p>
        </p:txBody>
      </p:sp>
      <p:pic>
        <p:nvPicPr>
          <p:cNvPr id="5" name="Imagem 4">
            <a:extLst>
              <a:ext uri="{FF2B5EF4-FFF2-40B4-BE49-F238E27FC236}">
                <a16:creationId xmlns:a16="http://schemas.microsoft.com/office/drawing/2014/main" id="{D3F7A43B-BF7B-4768-B1E3-98EF7155CB31}"/>
              </a:ext>
            </a:extLst>
          </p:cNvPr>
          <p:cNvPicPr>
            <a:picLocks noChangeAspect="1"/>
          </p:cNvPicPr>
          <p:nvPr/>
        </p:nvPicPr>
        <p:blipFill>
          <a:blip r:embed="rId2"/>
          <a:stretch>
            <a:fillRect/>
          </a:stretch>
        </p:blipFill>
        <p:spPr>
          <a:xfrm>
            <a:off x="749709" y="2166981"/>
            <a:ext cx="10692582" cy="4434048"/>
          </a:xfrm>
          <a:prstGeom prst="rect">
            <a:avLst/>
          </a:prstGeom>
        </p:spPr>
      </p:pic>
    </p:spTree>
    <p:extLst>
      <p:ext uri="{BB962C8B-B14F-4D97-AF65-F5344CB8AC3E}">
        <p14:creationId xmlns:p14="http://schemas.microsoft.com/office/powerpoint/2010/main" val="3189688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D74ED-5CC1-4B2A-B199-EED3CA1E70A3}"/>
              </a:ext>
            </a:extLst>
          </p:cNvPr>
          <p:cNvSpPr>
            <a:spLocks noGrp="1"/>
          </p:cNvSpPr>
          <p:nvPr>
            <p:ph type="title"/>
          </p:nvPr>
        </p:nvSpPr>
        <p:spPr>
          <a:xfrm>
            <a:off x="395748" y="127820"/>
            <a:ext cx="10515600" cy="844243"/>
          </a:xfrm>
        </p:spPr>
        <p:txBody>
          <a:bodyPr/>
          <a:lstStyle/>
          <a:p>
            <a:r>
              <a:rPr lang="en-US" dirty="0"/>
              <a:t>Scan Types</a:t>
            </a:r>
          </a:p>
        </p:txBody>
      </p:sp>
      <p:sp>
        <p:nvSpPr>
          <p:cNvPr id="3" name="Espaço Reservado para Conteúdo 2">
            <a:extLst>
              <a:ext uri="{FF2B5EF4-FFF2-40B4-BE49-F238E27FC236}">
                <a16:creationId xmlns:a16="http://schemas.microsoft.com/office/drawing/2014/main" id="{6357100C-93B9-4C8A-964D-21CCDFC616DF}"/>
              </a:ext>
            </a:extLst>
          </p:cNvPr>
          <p:cNvSpPr>
            <a:spLocks noGrp="1"/>
          </p:cNvSpPr>
          <p:nvPr>
            <p:ph idx="1"/>
          </p:nvPr>
        </p:nvSpPr>
        <p:spPr>
          <a:xfrm>
            <a:off x="769374" y="1176695"/>
            <a:ext cx="10515600" cy="4486685"/>
          </a:xfrm>
        </p:spPr>
        <p:txBody>
          <a:bodyPr>
            <a:normAutofit fontScale="92500" lnSpcReduction="20000"/>
          </a:bodyPr>
          <a:lstStyle/>
          <a:p>
            <a:pPr algn="just">
              <a:lnSpc>
                <a:spcPct val="110000"/>
              </a:lnSpc>
            </a:pPr>
            <a:r>
              <a:rPr lang="en-US" b="1" u="sng" dirty="0"/>
              <a:t>SYN or stealth scan</a:t>
            </a:r>
            <a:r>
              <a:rPr lang="en-US" dirty="0"/>
              <a:t>: is also called a half-open scan because it doesn’t complete the TCP three-way handshake. A hacker sends a SYN packet to the target; if a SYN/ACK frame is received back, then it’s assumed the target would complete the connect and the port is listening. If an RST is received back from the target, then it’s assumed the port isn’t active or is closed. The advantage of the SYN stealth scan is that fewer IDS systems log this as an attack or connection attempt.</a:t>
            </a:r>
          </a:p>
          <a:p>
            <a:pPr algn="just">
              <a:lnSpc>
                <a:spcPct val="110000"/>
              </a:lnSpc>
            </a:pPr>
            <a:r>
              <a:rPr lang="en-US" b="1" u="sng" dirty="0"/>
              <a:t>IDLE</a:t>
            </a:r>
            <a:r>
              <a:rPr lang="en-US" dirty="0"/>
              <a:t> uses a spoofed IP address to send a SYN packet to a target. Depending on the response, the port can be determined to be open or closed. IDLE scans determine port scan response by monitoring IP header sequence numbers</a:t>
            </a:r>
          </a:p>
        </p:txBody>
      </p:sp>
    </p:spTree>
    <p:extLst>
      <p:ext uri="{BB962C8B-B14F-4D97-AF65-F5344CB8AC3E}">
        <p14:creationId xmlns:p14="http://schemas.microsoft.com/office/powerpoint/2010/main" val="1442856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D74ED-5CC1-4B2A-B199-EED3CA1E70A3}"/>
              </a:ext>
            </a:extLst>
          </p:cNvPr>
          <p:cNvSpPr>
            <a:spLocks noGrp="1"/>
          </p:cNvSpPr>
          <p:nvPr>
            <p:ph type="title"/>
          </p:nvPr>
        </p:nvSpPr>
        <p:spPr>
          <a:xfrm>
            <a:off x="395748" y="127820"/>
            <a:ext cx="10515600" cy="844243"/>
          </a:xfrm>
        </p:spPr>
        <p:txBody>
          <a:bodyPr/>
          <a:lstStyle/>
          <a:p>
            <a:r>
              <a:rPr lang="en-US" dirty="0"/>
              <a:t>Scan Types</a:t>
            </a:r>
          </a:p>
        </p:txBody>
      </p:sp>
      <p:sp>
        <p:nvSpPr>
          <p:cNvPr id="3" name="Espaço Reservado para Conteúdo 2">
            <a:extLst>
              <a:ext uri="{FF2B5EF4-FFF2-40B4-BE49-F238E27FC236}">
                <a16:creationId xmlns:a16="http://schemas.microsoft.com/office/drawing/2014/main" id="{6357100C-93B9-4C8A-964D-21CCDFC616DF}"/>
              </a:ext>
            </a:extLst>
          </p:cNvPr>
          <p:cNvSpPr>
            <a:spLocks noGrp="1"/>
          </p:cNvSpPr>
          <p:nvPr>
            <p:ph idx="1"/>
          </p:nvPr>
        </p:nvSpPr>
        <p:spPr>
          <a:xfrm>
            <a:off x="769374" y="1176695"/>
            <a:ext cx="10515600" cy="4486685"/>
          </a:xfrm>
        </p:spPr>
        <p:txBody>
          <a:bodyPr>
            <a:normAutofit fontScale="92500" lnSpcReduction="10000"/>
          </a:bodyPr>
          <a:lstStyle/>
          <a:p>
            <a:pPr algn="just">
              <a:lnSpc>
                <a:spcPct val="110000"/>
              </a:lnSpc>
            </a:pPr>
            <a:r>
              <a:rPr lang="en-US" b="1" u="sng" dirty="0"/>
              <a:t>XMAS</a:t>
            </a:r>
            <a:r>
              <a:rPr lang="en-US" dirty="0"/>
              <a:t>: send a packet with the FIN, URG, and PSH flags set. If the port is open, there is no response; but if the port is closed, the target responds with an RST/ACK packet. XMAS scans work only on target systems that follow the RFC 793 implementation of TCP/IP and don’t work against any version of Windows.</a:t>
            </a:r>
          </a:p>
          <a:p>
            <a:pPr algn="just">
              <a:lnSpc>
                <a:spcPct val="110000"/>
              </a:lnSpc>
            </a:pPr>
            <a:r>
              <a:rPr lang="en-US" b="1" u="sng" dirty="0"/>
              <a:t>FIN</a:t>
            </a:r>
            <a:r>
              <a:rPr lang="en-US" dirty="0"/>
              <a:t>: it is similar to an XMAS scan but sends a packet with just the FIN flag set. FIN scans receive the same response and have the same limitations as XMAS scans.</a:t>
            </a:r>
          </a:p>
          <a:p>
            <a:pPr algn="just">
              <a:lnSpc>
                <a:spcPct val="110000"/>
              </a:lnSpc>
            </a:pPr>
            <a:r>
              <a:rPr lang="en-US" b="1" u="sng" dirty="0"/>
              <a:t>NULL</a:t>
            </a:r>
            <a:r>
              <a:rPr lang="en-US" dirty="0"/>
              <a:t>: it is also similar to XMAS and FIN in its limitations and response, but it just sends a packet with no flags set.</a:t>
            </a:r>
          </a:p>
        </p:txBody>
      </p:sp>
    </p:spTree>
    <p:extLst>
      <p:ext uri="{BB962C8B-B14F-4D97-AF65-F5344CB8AC3E}">
        <p14:creationId xmlns:p14="http://schemas.microsoft.com/office/powerpoint/2010/main" val="4084786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D74ED-5CC1-4B2A-B199-EED3CA1E70A3}"/>
              </a:ext>
            </a:extLst>
          </p:cNvPr>
          <p:cNvSpPr>
            <a:spLocks noGrp="1"/>
          </p:cNvSpPr>
          <p:nvPr>
            <p:ph type="title"/>
          </p:nvPr>
        </p:nvSpPr>
        <p:spPr>
          <a:xfrm>
            <a:off x="395748" y="127820"/>
            <a:ext cx="10515600" cy="844243"/>
          </a:xfrm>
        </p:spPr>
        <p:txBody>
          <a:bodyPr/>
          <a:lstStyle/>
          <a:p>
            <a:r>
              <a:rPr lang="en-US" dirty="0"/>
              <a:t>TCP Communication Flag Types</a:t>
            </a:r>
          </a:p>
        </p:txBody>
      </p:sp>
      <p:sp>
        <p:nvSpPr>
          <p:cNvPr id="3" name="Espaço Reservado para Conteúdo 2">
            <a:extLst>
              <a:ext uri="{FF2B5EF4-FFF2-40B4-BE49-F238E27FC236}">
                <a16:creationId xmlns:a16="http://schemas.microsoft.com/office/drawing/2014/main" id="{6357100C-93B9-4C8A-964D-21CCDFC616DF}"/>
              </a:ext>
            </a:extLst>
          </p:cNvPr>
          <p:cNvSpPr>
            <a:spLocks noGrp="1"/>
          </p:cNvSpPr>
          <p:nvPr>
            <p:ph idx="1"/>
          </p:nvPr>
        </p:nvSpPr>
        <p:spPr>
          <a:xfrm>
            <a:off x="6204155" y="1176695"/>
            <a:ext cx="5316793" cy="4486685"/>
          </a:xfrm>
        </p:spPr>
        <p:txBody>
          <a:bodyPr>
            <a:normAutofit fontScale="92500" lnSpcReduction="20000"/>
          </a:bodyPr>
          <a:lstStyle/>
          <a:p>
            <a:pPr algn="just">
              <a:lnSpc>
                <a:spcPct val="110000"/>
              </a:lnSpc>
            </a:pPr>
            <a:r>
              <a:rPr lang="en-US" b="1" u="sng" dirty="0"/>
              <a:t>SYN (Synchronize)</a:t>
            </a:r>
            <a:r>
              <a:rPr lang="en-US" dirty="0"/>
              <a:t>: Initiates a connection between hosts.</a:t>
            </a:r>
          </a:p>
          <a:p>
            <a:pPr algn="just">
              <a:lnSpc>
                <a:spcPct val="110000"/>
              </a:lnSpc>
            </a:pPr>
            <a:r>
              <a:rPr lang="en-US" b="1" u="sng" dirty="0"/>
              <a:t>ACK (Acknowledge)</a:t>
            </a:r>
            <a:r>
              <a:rPr lang="en-US" dirty="0"/>
              <a:t>: Established connection between hosts.</a:t>
            </a:r>
          </a:p>
          <a:p>
            <a:pPr algn="just">
              <a:lnSpc>
                <a:spcPct val="110000"/>
              </a:lnSpc>
            </a:pPr>
            <a:r>
              <a:rPr lang="en-US" b="1" u="sng" dirty="0"/>
              <a:t>PSH (Push)</a:t>
            </a:r>
            <a:r>
              <a:rPr lang="en-US" dirty="0"/>
              <a:t>: System is forwarding buffered data.</a:t>
            </a:r>
          </a:p>
          <a:p>
            <a:pPr algn="just">
              <a:lnSpc>
                <a:spcPct val="110000"/>
              </a:lnSpc>
            </a:pPr>
            <a:r>
              <a:rPr lang="en-US" b="1" u="sng" dirty="0"/>
              <a:t>URG (Urgent)</a:t>
            </a:r>
            <a:r>
              <a:rPr lang="en-US" dirty="0"/>
              <a:t>: Data in packets must be processed quickly.</a:t>
            </a:r>
          </a:p>
          <a:p>
            <a:pPr algn="just">
              <a:lnSpc>
                <a:spcPct val="110000"/>
              </a:lnSpc>
            </a:pPr>
            <a:r>
              <a:rPr lang="en-US" b="1" u="sng" dirty="0"/>
              <a:t>FIN (Finish): </a:t>
            </a:r>
            <a:r>
              <a:rPr lang="en-US" dirty="0"/>
              <a:t>No more transmissions.</a:t>
            </a:r>
          </a:p>
          <a:p>
            <a:pPr algn="just">
              <a:lnSpc>
                <a:spcPct val="110000"/>
              </a:lnSpc>
            </a:pPr>
            <a:r>
              <a:rPr lang="en-US" b="1" u="sng" dirty="0"/>
              <a:t>RST (Reset):</a:t>
            </a:r>
            <a:r>
              <a:rPr lang="en-US" dirty="0"/>
              <a:t> Resets the connection.</a:t>
            </a:r>
          </a:p>
        </p:txBody>
      </p:sp>
      <p:pic>
        <p:nvPicPr>
          <p:cNvPr id="5" name="Imagem 4">
            <a:extLst>
              <a:ext uri="{FF2B5EF4-FFF2-40B4-BE49-F238E27FC236}">
                <a16:creationId xmlns:a16="http://schemas.microsoft.com/office/drawing/2014/main" id="{4BD60C5E-C797-4E00-A995-60AD2FF463E9}"/>
              </a:ext>
            </a:extLst>
          </p:cNvPr>
          <p:cNvPicPr>
            <a:picLocks noChangeAspect="1"/>
          </p:cNvPicPr>
          <p:nvPr/>
        </p:nvPicPr>
        <p:blipFill>
          <a:blip r:embed="rId2"/>
          <a:stretch>
            <a:fillRect/>
          </a:stretch>
        </p:blipFill>
        <p:spPr>
          <a:xfrm>
            <a:off x="395748" y="1905460"/>
            <a:ext cx="5438775" cy="2771775"/>
          </a:xfrm>
          <a:prstGeom prst="rect">
            <a:avLst/>
          </a:prstGeom>
        </p:spPr>
      </p:pic>
    </p:spTree>
    <p:extLst>
      <p:ext uri="{BB962C8B-B14F-4D97-AF65-F5344CB8AC3E}">
        <p14:creationId xmlns:p14="http://schemas.microsoft.com/office/powerpoint/2010/main" val="3699792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D74ED-5CC1-4B2A-B199-EED3CA1E70A3}"/>
              </a:ext>
            </a:extLst>
          </p:cNvPr>
          <p:cNvSpPr>
            <a:spLocks noGrp="1"/>
          </p:cNvSpPr>
          <p:nvPr>
            <p:ph type="title"/>
          </p:nvPr>
        </p:nvSpPr>
        <p:spPr>
          <a:xfrm>
            <a:off x="395748" y="127820"/>
            <a:ext cx="10515600" cy="844243"/>
          </a:xfrm>
        </p:spPr>
        <p:txBody>
          <a:bodyPr/>
          <a:lstStyle/>
          <a:p>
            <a:r>
              <a:rPr lang="en-US" dirty="0"/>
              <a:t>TCP Scan Types</a:t>
            </a:r>
          </a:p>
        </p:txBody>
      </p:sp>
      <p:pic>
        <p:nvPicPr>
          <p:cNvPr id="8" name="Imagem 7">
            <a:extLst>
              <a:ext uri="{FF2B5EF4-FFF2-40B4-BE49-F238E27FC236}">
                <a16:creationId xmlns:a16="http://schemas.microsoft.com/office/drawing/2014/main" id="{20C4A704-BB26-4A40-8B7A-71B5E420B243}"/>
              </a:ext>
            </a:extLst>
          </p:cNvPr>
          <p:cNvPicPr>
            <a:picLocks noChangeAspect="1"/>
          </p:cNvPicPr>
          <p:nvPr/>
        </p:nvPicPr>
        <p:blipFill>
          <a:blip r:embed="rId2"/>
          <a:stretch>
            <a:fillRect/>
          </a:stretch>
        </p:blipFill>
        <p:spPr>
          <a:xfrm>
            <a:off x="946952" y="1248873"/>
            <a:ext cx="7524750" cy="2390775"/>
          </a:xfrm>
          <a:prstGeom prst="rect">
            <a:avLst/>
          </a:prstGeom>
        </p:spPr>
      </p:pic>
      <p:pic>
        <p:nvPicPr>
          <p:cNvPr id="10" name="Imagem 9">
            <a:extLst>
              <a:ext uri="{FF2B5EF4-FFF2-40B4-BE49-F238E27FC236}">
                <a16:creationId xmlns:a16="http://schemas.microsoft.com/office/drawing/2014/main" id="{4BBA79E3-CFA5-426C-9ECD-9018796F74A0}"/>
              </a:ext>
            </a:extLst>
          </p:cNvPr>
          <p:cNvPicPr>
            <a:picLocks noChangeAspect="1"/>
          </p:cNvPicPr>
          <p:nvPr/>
        </p:nvPicPr>
        <p:blipFill>
          <a:blip r:embed="rId3"/>
          <a:stretch>
            <a:fillRect/>
          </a:stretch>
        </p:blipFill>
        <p:spPr>
          <a:xfrm>
            <a:off x="946952" y="3639648"/>
            <a:ext cx="6496050" cy="1905000"/>
          </a:xfrm>
          <a:prstGeom prst="rect">
            <a:avLst/>
          </a:prstGeom>
        </p:spPr>
      </p:pic>
    </p:spTree>
    <p:extLst>
      <p:ext uri="{BB962C8B-B14F-4D97-AF65-F5344CB8AC3E}">
        <p14:creationId xmlns:p14="http://schemas.microsoft.com/office/powerpoint/2010/main" val="2244396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20E4F9CB-B9B8-4AB5-84E6-2DC22A420273}"/>
              </a:ext>
            </a:extLst>
          </p:cNvPr>
          <p:cNvPicPr>
            <a:picLocks noChangeAspect="1"/>
          </p:cNvPicPr>
          <p:nvPr/>
        </p:nvPicPr>
        <p:blipFill>
          <a:blip r:embed="rId2"/>
          <a:stretch>
            <a:fillRect/>
          </a:stretch>
        </p:blipFill>
        <p:spPr>
          <a:xfrm>
            <a:off x="1039167" y="70338"/>
            <a:ext cx="9665787" cy="6787662"/>
          </a:xfrm>
          <a:prstGeom prst="rect">
            <a:avLst/>
          </a:prstGeom>
        </p:spPr>
      </p:pic>
    </p:spTree>
    <p:extLst>
      <p:ext uri="{BB962C8B-B14F-4D97-AF65-F5344CB8AC3E}">
        <p14:creationId xmlns:p14="http://schemas.microsoft.com/office/powerpoint/2010/main" val="2511765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9212F-3BBD-4E28-981F-76D3D19B8423}"/>
              </a:ext>
            </a:extLst>
          </p:cNvPr>
          <p:cNvSpPr>
            <a:spLocks noGrp="1"/>
          </p:cNvSpPr>
          <p:nvPr>
            <p:ph type="title"/>
          </p:nvPr>
        </p:nvSpPr>
        <p:spPr/>
        <p:txBody>
          <a:bodyPr>
            <a:normAutofit/>
          </a:bodyPr>
          <a:lstStyle/>
          <a:p>
            <a:r>
              <a:rPr lang="en-US" dirty="0"/>
              <a:t>Banner Grabbing and OS Fingerprinting Techniques</a:t>
            </a:r>
          </a:p>
        </p:txBody>
      </p:sp>
      <p:sp>
        <p:nvSpPr>
          <p:cNvPr id="3" name="Espaço Reservado para Conteúdo 2">
            <a:extLst>
              <a:ext uri="{FF2B5EF4-FFF2-40B4-BE49-F238E27FC236}">
                <a16:creationId xmlns:a16="http://schemas.microsoft.com/office/drawing/2014/main" id="{04385F51-CE38-4B86-8627-E5980AB9CEF9}"/>
              </a:ext>
            </a:extLst>
          </p:cNvPr>
          <p:cNvSpPr>
            <a:spLocks noGrp="1"/>
          </p:cNvSpPr>
          <p:nvPr>
            <p:ph idx="1"/>
          </p:nvPr>
        </p:nvSpPr>
        <p:spPr/>
        <p:txBody>
          <a:bodyPr>
            <a:normAutofit fontScale="92500" lnSpcReduction="10000"/>
          </a:bodyPr>
          <a:lstStyle/>
          <a:p>
            <a:pPr marL="0" indent="0">
              <a:buNone/>
            </a:pPr>
            <a:r>
              <a:rPr lang="en-US" b="1" u="sng" dirty="0"/>
              <a:t>Active stack fingerprinting</a:t>
            </a:r>
            <a:r>
              <a:rPr lang="en-US" dirty="0"/>
              <a:t> </a:t>
            </a:r>
          </a:p>
          <a:p>
            <a:r>
              <a:rPr lang="en-US" dirty="0"/>
              <a:t>It involves sending data to a system to see how the system responds. </a:t>
            </a:r>
          </a:p>
          <a:p>
            <a:r>
              <a:rPr lang="en-US" dirty="0"/>
              <a:t>It’s based on the fact that various operating system vendors implement the TCP stack differently, and responses will differ based on the operating system. </a:t>
            </a:r>
          </a:p>
          <a:p>
            <a:r>
              <a:rPr lang="en-US" dirty="0"/>
              <a:t>The responses are then compared to a database to determine the operating system. </a:t>
            </a:r>
          </a:p>
          <a:p>
            <a:r>
              <a:rPr lang="en-US" dirty="0"/>
              <a:t>Active stack fingerprinting is detectable because it repeatedly attempts to connect with the same target system.</a:t>
            </a:r>
          </a:p>
        </p:txBody>
      </p:sp>
    </p:spTree>
    <p:extLst>
      <p:ext uri="{BB962C8B-B14F-4D97-AF65-F5344CB8AC3E}">
        <p14:creationId xmlns:p14="http://schemas.microsoft.com/office/powerpoint/2010/main" val="2554966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9212F-3BBD-4E28-981F-76D3D19B8423}"/>
              </a:ext>
            </a:extLst>
          </p:cNvPr>
          <p:cNvSpPr>
            <a:spLocks noGrp="1"/>
          </p:cNvSpPr>
          <p:nvPr>
            <p:ph type="title"/>
          </p:nvPr>
        </p:nvSpPr>
        <p:spPr/>
        <p:txBody>
          <a:bodyPr>
            <a:normAutofit/>
          </a:bodyPr>
          <a:lstStyle/>
          <a:p>
            <a:r>
              <a:rPr lang="en-US" dirty="0"/>
              <a:t>Banner Grabbing and OS Fingerprinting Techniques</a:t>
            </a:r>
          </a:p>
        </p:txBody>
      </p:sp>
      <p:sp>
        <p:nvSpPr>
          <p:cNvPr id="3" name="Espaço Reservado para Conteúdo 2">
            <a:extLst>
              <a:ext uri="{FF2B5EF4-FFF2-40B4-BE49-F238E27FC236}">
                <a16:creationId xmlns:a16="http://schemas.microsoft.com/office/drawing/2014/main" id="{04385F51-CE38-4B86-8627-E5980AB9CEF9}"/>
              </a:ext>
            </a:extLst>
          </p:cNvPr>
          <p:cNvSpPr>
            <a:spLocks noGrp="1"/>
          </p:cNvSpPr>
          <p:nvPr>
            <p:ph idx="1"/>
          </p:nvPr>
        </p:nvSpPr>
        <p:spPr>
          <a:xfrm>
            <a:off x="838200" y="1812618"/>
            <a:ext cx="10515600" cy="3625606"/>
          </a:xfrm>
        </p:spPr>
        <p:txBody>
          <a:bodyPr>
            <a:normAutofit/>
          </a:bodyPr>
          <a:lstStyle/>
          <a:p>
            <a:pPr marL="0" indent="0" algn="just">
              <a:lnSpc>
                <a:spcPct val="120000"/>
              </a:lnSpc>
              <a:buNone/>
            </a:pPr>
            <a:r>
              <a:rPr lang="en-US" b="1" dirty="0"/>
              <a:t>Passive stack fingerprinting:</a:t>
            </a:r>
          </a:p>
          <a:p>
            <a:pPr algn="just">
              <a:lnSpc>
                <a:spcPct val="120000"/>
              </a:lnSpc>
            </a:pPr>
            <a:r>
              <a:rPr lang="en-US" dirty="0"/>
              <a:t>It is stealthier and involves examining traffic on the network to determine the operating system. </a:t>
            </a:r>
          </a:p>
          <a:p>
            <a:pPr algn="just">
              <a:lnSpc>
                <a:spcPct val="120000"/>
              </a:lnSpc>
            </a:pPr>
            <a:r>
              <a:rPr lang="en-US" dirty="0"/>
              <a:t>It uses sniffing techniques instead of scanning techniques. </a:t>
            </a:r>
          </a:p>
          <a:p>
            <a:pPr algn="just">
              <a:lnSpc>
                <a:spcPct val="120000"/>
              </a:lnSpc>
            </a:pPr>
            <a:r>
              <a:rPr lang="en-US" dirty="0"/>
              <a:t>Passive stack fingerprinting usually goes undetected by an IDS or other security system but is less accurate than active fingerprinting.</a:t>
            </a:r>
          </a:p>
        </p:txBody>
      </p:sp>
    </p:spTree>
    <p:extLst>
      <p:ext uri="{BB962C8B-B14F-4D97-AF65-F5344CB8AC3E}">
        <p14:creationId xmlns:p14="http://schemas.microsoft.com/office/powerpoint/2010/main" val="2012978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7DE3B-8FBF-4A59-9397-CB15B914A778}"/>
              </a:ext>
            </a:extLst>
          </p:cNvPr>
          <p:cNvSpPr>
            <a:spLocks noGrp="1"/>
          </p:cNvSpPr>
          <p:nvPr>
            <p:ph type="title"/>
          </p:nvPr>
        </p:nvSpPr>
        <p:spPr>
          <a:xfrm>
            <a:off x="838200" y="365125"/>
            <a:ext cx="10515600" cy="833755"/>
          </a:xfrm>
        </p:spPr>
        <p:txBody>
          <a:bodyPr/>
          <a:lstStyle/>
          <a:p>
            <a:r>
              <a:rPr lang="en-US" dirty="0"/>
              <a:t>Enumeration</a:t>
            </a:r>
          </a:p>
        </p:txBody>
      </p:sp>
      <p:sp>
        <p:nvSpPr>
          <p:cNvPr id="3" name="Espaço Reservado para Conteúdo 2">
            <a:extLst>
              <a:ext uri="{FF2B5EF4-FFF2-40B4-BE49-F238E27FC236}">
                <a16:creationId xmlns:a16="http://schemas.microsoft.com/office/drawing/2014/main" id="{6BBB3B47-3395-4A48-AB46-538967EA035F}"/>
              </a:ext>
            </a:extLst>
          </p:cNvPr>
          <p:cNvSpPr>
            <a:spLocks noGrp="1"/>
          </p:cNvSpPr>
          <p:nvPr>
            <p:ph idx="1"/>
          </p:nvPr>
        </p:nvSpPr>
        <p:spPr>
          <a:xfrm>
            <a:off x="594360" y="1470025"/>
            <a:ext cx="5257800" cy="3711575"/>
          </a:xfrm>
        </p:spPr>
        <p:txBody>
          <a:bodyPr>
            <a:normAutofit/>
          </a:bodyPr>
          <a:lstStyle/>
          <a:p>
            <a:r>
              <a:rPr lang="en-US" dirty="0"/>
              <a:t>Enumeration occurs after scanning and is the process of gathering and compiling usernames, machine names, network resources, shares, and services. </a:t>
            </a:r>
          </a:p>
          <a:p>
            <a:r>
              <a:rPr lang="en-US" dirty="0"/>
              <a:t>It also refers to actively querying or connecting to a target system to acquire this information.</a:t>
            </a:r>
          </a:p>
        </p:txBody>
      </p:sp>
      <p:sp>
        <p:nvSpPr>
          <p:cNvPr id="5" name="CaixaDeTexto 4">
            <a:extLst>
              <a:ext uri="{FF2B5EF4-FFF2-40B4-BE49-F238E27FC236}">
                <a16:creationId xmlns:a16="http://schemas.microsoft.com/office/drawing/2014/main" id="{E151BE93-0D93-4A67-85C2-7716D3E5B3FE}"/>
              </a:ext>
            </a:extLst>
          </p:cNvPr>
          <p:cNvSpPr txBox="1"/>
          <p:nvPr/>
        </p:nvSpPr>
        <p:spPr>
          <a:xfrm>
            <a:off x="6096000" y="2318157"/>
            <a:ext cx="5791200" cy="1754326"/>
          </a:xfrm>
          <a:prstGeom prst="rect">
            <a:avLst/>
          </a:prstGeom>
          <a:solidFill>
            <a:schemeClr val="bg1">
              <a:lumMod val="95000"/>
            </a:schemeClr>
          </a:solidFill>
          <a:ln>
            <a:solidFill>
              <a:schemeClr val="tx1"/>
            </a:solidFill>
          </a:ln>
        </p:spPr>
        <p:txBody>
          <a:bodyPr wrap="square">
            <a:spAutoFit/>
          </a:bodyPr>
          <a:lstStyle/>
          <a:p>
            <a:r>
              <a:rPr lang="en-US" sz="1800" b="1" i="0" dirty="0">
                <a:solidFill>
                  <a:srgbClr val="242021"/>
                </a:solidFill>
                <a:effectLst/>
                <a:latin typeface="Sabon-Roman"/>
              </a:rPr>
              <a:t>1. </a:t>
            </a:r>
            <a:r>
              <a:rPr lang="en-US" sz="1800" b="0" i="0" dirty="0">
                <a:solidFill>
                  <a:srgbClr val="242021"/>
                </a:solidFill>
                <a:effectLst/>
                <a:latin typeface="Sabon-Roman"/>
              </a:rPr>
              <a:t>Extract usernames using enumeration.</a:t>
            </a:r>
            <a:br>
              <a:rPr lang="en-US" sz="1800" b="0" i="0" dirty="0">
                <a:solidFill>
                  <a:srgbClr val="242021"/>
                </a:solidFill>
                <a:effectLst/>
                <a:latin typeface="Sabon-Roman"/>
              </a:rPr>
            </a:br>
            <a:r>
              <a:rPr lang="en-US" sz="1600" b="1" i="0" dirty="0">
                <a:solidFill>
                  <a:srgbClr val="242021"/>
                </a:solidFill>
                <a:effectLst/>
                <a:latin typeface="Univers-Bold"/>
              </a:rPr>
              <a:t>2. </a:t>
            </a:r>
            <a:r>
              <a:rPr lang="en-US" sz="1800" b="0" i="0" dirty="0">
                <a:solidFill>
                  <a:srgbClr val="242021"/>
                </a:solidFill>
                <a:effectLst/>
                <a:latin typeface="Sabon-Roman"/>
              </a:rPr>
              <a:t>Gather information about the host using null sessions.</a:t>
            </a:r>
            <a:br>
              <a:rPr lang="en-US" sz="1800" b="0" i="0" dirty="0">
                <a:solidFill>
                  <a:srgbClr val="242021"/>
                </a:solidFill>
                <a:effectLst/>
                <a:latin typeface="Sabon-Roman"/>
              </a:rPr>
            </a:br>
            <a:r>
              <a:rPr lang="en-US" sz="1600" b="1" i="0" dirty="0">
                <a:solidFill>
                  <a:srgbClr val="242021"/>
                </a:solidFill>
                <a:effectLst/>
                <a:latin typeface="Univers-Bold"/>
              </a:rPr>
              <a:t>3. </a:t>
            </a:r>
            <a:r>
              <a:rPr lang="en-US" sz="1800" b="0" i="0" dirty="0">
                <a:solidFill>
                  <a:srgbClr val="242021"/>
                </a:solidFill>
                <a:effectLst/>
                <a:latin typeface="Sabon-Roman"/>
              </a:rPr>
              <a:t>Perform Windows enumeration using the </a:t>
            </a:r>
            <a:r>
              <a:rPr lang="en-US" sz="1800" b="0" i="0" dirty="0" err="1">
                <a:solidFill>
                  <a:srgbClr val="242021"/>
                </a:solidFill>
                <a:effectLst/>
                <a:latin typeface="Sabon-Roman"/>
              </a:rPr>
              <a:t>SuperScan</a:t>
            </a:r>
            <a:r>
              <a:rPr lang="en-US" sz="1800" b="0" i="0" dirty="0">
                <a:solidFill>
                  <a:srgbClr val="242021"/>
                </a:solidFill>
                <a:effectLst/>
                <a:latin typeface="Sabon-Roman"/>
              </a:rPr>
              <a:t> tool.</a:t>
            </a:r>
            <a:br>
              <a:rPr lang="en-US" sz="1800" b="0" i="0" dirty="0">
                <a:solidFill>
                  <a:srgbClr val="242021"/>
                </a:solidFill>
                <a:effectLst/>
                <a:latin typeface="Sabon-Roman"/>
              </a:rPr>
            </a:br>
            <a:r>
              <a:rPr lang="en-US" sz="1600" b="1" i="0" dirty="0">
                <a:solidFill>
                  <a:srgbClr val="242021"/>
                </a:solidFill>
                <a:effectLst/>
                <a:latin typeface="Univers-Bold"/>
              </a:rPr>
              <a:t>4. </a:t>
            </a:r>
            <a:r>
              <a:rPr lang="en-US" sz="1800" b="0" i="0" dirty="0">
                <a:solidFill>
                  <a:srgbClr val="242021"/>
                </a:solidFill>
                <a:effectLst/>
                <a:latin typeface="Sabon-Roman"/>
              </a:rPr>
              <a:t>Acquire the user accounts using the tool </a:t>
            </a:r>
            <a:r>
              <a:rPr lang="en-US" sz="1800" b="0" i="0" dirty="0" err="1">
                <a:solidFill>
                  <a:srgbClr val="242021"/>
                </a:solidFill>
                <a:effectLst/>
                <a:latin typeface="Sabon-Roman"/>
              </a:rPr>
              <a:t>GetAcct</a:t>
            </a:r>
            <a:r>
              <a:rPr lang="en-US" sz="1800" b="0" i="0" dirty="0">
                <a:solidFill>
                  <a:srgbClr val="242021"/>
                </a:solidFill>
                <a:effectLst/>
                <a:latin typeface="Sabon-Roman"/>
              </a:rPr>
              <a:t>.</a:t>
            </a:r>
            <a:br>
              <a:rPr lang="en-US" sz="1800" b="0" i="0" dirty="0">
                <a:solidFill>
                  <a:srgbClr val="242021"/>
                </a:solidFill>
                <a:effectLst/>
                <a:latin typeface="Sabon-Roman"/>
              </a:rPr>
            </a:br>
            <a:r>
              <a:rPr lang="en-US" sz="1600" b="1" i="0" dirty="0">
                <a:solidFill>
                  <a:srgbClr val="242021"/>
                </a:solidFill>
                <a:effectLst/>
                <a:latin typeface="Univers-Bold"/>
              </a:rPr>
              <a:t>5. </a:t>
            </a:r>
            <a:r>
              <a:rPr lang="en-US" sz="1800" b="0" i="0" dirty="0">
                <a:solidFill>
                  <a:srgbClr val="242021"/>
                </a:solidFill>
                <a:effectLst/>
                <a:latin typeface="Sabon-Roman"/>
              </a:rPr>
              <a:t>Perform SNMP port scanning.</a:t>
            </a:r>
            <a:r>
              <a:rPr lang="en-US" dirty="0"/>
              <a:t> </a:t>
            </a:r>
            <a:br>
              <a:rPr lang="en-US" dirty="0"/>
            </a:br>
            <a:endParaRPr lang="en-US" dirty="0"/>
          </a:p>
        </p:txBody>
      </p:sp>
    </p:spTree>
    <p:extLst>
      <p:ext uri="{BB962C8B-B14F-4D97-AF65-F5344CB8AC3E}">
        <p14:creationId xmlns:p14="http://schemas.microsoft.com/office/powerpoint/2010/main" val="3623051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BBAA2-8AB0-4B1F-A945-8EC714F790C7}"/>
              </a:ext>
            </a:extLst>
          </p:cNvPr>
          <p:cNvSpPr>
            <a:spLocks noGrp="1"/>
          </p:cNvSpPr>
          <p:nvPr>
            <p:ph type="title"/>
          </p:nvPr>
        </p:nvSpPr>
        <p:spPr>
          <a:xfrm>
            <a:off x="435078" y="394621"/>
            <a:ext cx="10515600" cy="717475"/>
          </a:xfrm>
        </p:spPr>
        <p:txBody>
          <a:bodyPr>
            <a:normAutofit fontScale="90000"/>
          </a:bodyPr>
          <a:lstStyle/>
          <a:p>
            <a:r>
              <a:rPr lang="en-US" sz="5400" dirty="0"/>
              <a:t>What is Reconnaissance? </a:t>
            </a:r>
          </a:p>
        </p:txBody>
      </p:sp>
      <p:sp>
        <p:nvSpPr>
          <p:cNvPr id="3" name="Espaço Reservado para Conteúdo 2">
            <a:extLst>
              <a:ext uri="{FF2B5EF4-FFF2-40B4-BE49-F238E27FC236}">
                <a16:creationId xmlns:a16="http://schemas.microsoft.com/office/drawing/2014/main" id="{333B6B7F-9C2F-41B1-ABAD-C0B9B37A4D32}"/>
              </a:ext>
            </a:extLst>
          </p:cNvPr>
          <p:cNvSpPr>
            <a:spLocks noGrp="1"/>
          </p:cNvSpPr>
          <p:nvPr>
            <p:ph idx="1"/>
          </p:nvPr>
        </p:nvSpPr>
        <p:spPr>
          <a:xfrm>
            <a:off x="727588" y="1204451"/>
            <a:ext cx="6558116" cy="4045218"/>
          </a:xfrm>
        </p:spPr>
        <p:txBody>
          <a:bodyPr>
            <a:normAutofit/>
          </a:bodyPr>
          <a:lstStyle/>
          <a:p>
            <a:pPr marL="0" indent="0" algn="just">
              <a:lnSpc>
                <a:spcPct val="120000"/>
              </a:lnSpc>
              <a:buNone/>
            </a:pPr>
            <a:r>
              <a:rPr lang="en-US" sz="3600" dirty="0"/>
              <a:t>Reconnaissance means the </a:t>
            </a:r>
            <a:r>
              <a:rPr lang="en-US" sz="3600" b="1" dirty="0"/>
              <a:t>process of information gathering</a:t>
            </a:r>
            <a:r>
              <a:rPr lang="en-US" sz="3600" dirty="0"/>
              <a:t> through the </a:t>
            </a:r>
            <a:r>
              <a:rPr lang="en-US" sz="3600" b="1" dirty="0"/>
              <a:t>watching of the target system</a:t>
            </a:r>
            <a:r>
              <a:rPr lang="en-US" sz="3600" dirty="0"/>
              <a:t> and gathering its information about </a:t>
            </a:r>
            <a:r>
              <a:rPr lang="en-US" sz="3600" b="1" dirty="0"/>
              <a:t>how, when, and where they do things</a:t>
            </a:r>
            <a:r>
              <a:rPr lang="en-US" sz="3600" dirty="0"/>
              <a:t>. </a:t>
            </a:r>
          </a:p>
        </p:txBody>
      </p:sp>
      <p:pic>
        <p:nvPicPr>
          <p:cNvPr id="2050" name="Picture 2" descr="Reconnaissance | Interview Preparation And Success Tactics | Military Hire">
            <a:extLst>
              <a:ext uri="{FF2B5EF4-FFF2-40B4-BE49-F238E27FC236}">
                <a16:creationId xmlns:a16="http://schemas.microsoft.com/office/drawing/2014/main" id="{46649BE1-9806-481C-88D5-2702B9754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996" y="1194619"/>
            <a:ext cx="3351571" cy="22343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rs Reconnaissance Orbiter – Wikipédia, a enciclopédia livre">
            <a:extLst>
              <a:ext uri="{FF2B5EF4-FFF2-40B4-BE49-F238E27FC236}">
                <a16:creationId xmlns:a16="http://schemas.microsoft.com/office/drawing/2014/main" id="{CA6A2B79-2890-412D-AAE4-58023A175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274" y="2789089"/>
            <a:ext cx="2709760" cy="209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89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7DE3B-8FBF-4A59-9397-CB15B914A778}"/>
              </a:ext>
            </a:extLst>
          </p:cNvPr>
          <p:cNvSpPr>
            <a:spLocks noGrp="1"/>
          </p:cNvSpPr>
          <p:nvPr>
            <p:ph type="title"/>
          </p:nvPr>
        </p:nvSpPr>
        <p:spPr>
          <a:xfrm>
            <a:off x="838200" y="365125"/>
            <a:ext cx="10515600" cy="833755"/>
          </a:xfrm>
        </p:spPr>
        <p:txBody>
          <a:bodyPr/>
          <a:lstStyle/>
          <a:p>
            <a:r>
              <a:rPr lang="en-US" dirty="0"/>
              <a:t>Null Sessions</a:t>
            </a:r>
          </a:p>
        </p:txBody>
      </p:sp>
      <p:sp>
        <p:nvSpPr>
          <p:cNvPr id="3" name="Espaço Reservado para Conteúdo 2">
            <a:extLst>
              <a:ext uri="{FF2B5EF4-FFF2-40B4-BE49-F238E27FC236}">
                <a16:creationId xmlns:a16="http://schemas.microsoft.com/office/drawing/2014/main" id="{6BBB3B47-3395-4A48-AB46-538967EA035F}"/>
              </a:ext>
            </a:extLst>
          </p:cNvPr>
          <p:cNvSpPr>
            <a:spLocks noGrp="1"/>
          </p:cNvSpPr>
          <p:nvPr>
            <p:ph idx="1"/>
          </p:nvPr>
        </p:nvSpPr>
        <p:spPr>
          <a:xfrm>
            <a:off x="1051560" y="1170098"/>
            <a:ext cx="10302240" cy="4361815"/>
          </a:xfrm>
        </p:spPr>
        <p:txBody>
          <a:bodyPr>
            <a:normAutofit fontScale="85000" lnSpcReduction="20000"/>
          </a:bodyPr>
          <a:lstStyle/>
          <a:p>
            <a:pPr algn="just">
              <a:lnSpc>
                <a:spcPct val="100000"/>
              </a:lnSpc>
            </a:pPr>
            <a:r>
              <a:rPr lang="en-US" sz="3200" dirty="0"/>
              <a:t>A null session occurs when you log in to a system with no username or password. </a:t>
            </a:r>
          </a:p>
          <a:p>
            <a:pPr algn="just">
              <a:lnSpc>
                <a:spcPct val="100000"/>
              </a:lnSpc>
            </a:pPr>
            <a:r>
              <a:rPr lang="en-US" sz="3200" dirty="0"/>
              <a:t>NetBIOS null sessions are a vulnerability found in the Common Internet File System (CIFS) or SMB, depending on the operating system.</a:t>
            </a:r>
          </a:p>
          <a:p>
            <a:pPr algn="just">
              <a:lnSpc>
                <a:spcPct val="100000"/>
              </a:lnSpc>
            </a:pPr>
            <a:r>
              <a:rPr lang="en-US" sz="3200" dirty="0"/>
              <a:t>Once a hacker has made a NetBIOS connection using a null session to a system, they can easily get a full dump of all usernames, groups, shares, permissions, policies, services, and more using the Null user account. </a:t>
            </a:r>
          </a:p>
          <a:p>
            <a:pPr algn="just">
              <a:lnSpc>
                <a:spcPct val="100000"/>
              </a:lnSpc>
            </a:pPr>
            <a:r>
              <a:rPr lang="en-US" sz="3200" dirty="0"/>
              <a:t>One method of connecting a NetBIOS null session to a Windows system is to use the hidden Inter-Process Communication share (IPC$). This hidden share is accessible using the net use command. </a:t>
            </a:r>
          </a:p>
        </p:txBody>
      </p:sp>
      <p:pic>
        <p:nvPicPr>
          <p:cNvPr id="6" name="Imagem 5">
            <a:extLst>
              <a:ext uri="{FF2B5EF4-FFF2-40B4-BE49-F238E27FC236}">
                <a16:creationId xmlns:a16="http://schemas.microsoft.com/office/drawing/2014/main" id="{861D5DD1-7502-4209-A5C8-D21D35941868}"/>
              </a:ext>
            </a:extLst>
          </p:cNvPr>
          <p:cNvPicPr>
            <a:picLocks noChangeAspect="1"/>
          </p:cNvPicPr>
          <p:nvPr/>
        </p:nvPicPr>
        <p:blipFill>
          <a:blip r:embed="rId2"/>
          <a:stretch>
            <a:fillRect/>
          </a:stretch>
        </p:blipFill>
        <p:spPr>
          <a:xfrm>
            <a:off x="3334326" y="5260450"/>
            <a:ext cx="5362575" cy="542925"/>
          </a:xfrm>
          <a:prstGeom prst="rect">
            <a:avLst/>
          </a:prstGeom>
        </p:spPr>
      </p:pic>
    </p:spTree>
    <p:extLst>
      <p:ext uri="{BB962C8B-B14F-4D97-AF65-F5344CB8AC3E}">
        <p14:creationId xmlns:p14="http://schemas.microsoft.com/office/powerpoint/2010/main" val="4170808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7DE3B-8FBF-4A59-9397-CB15B914A778}"/>
              </a:ext>
            </a:extLst>
          </p:cNvPr>
          <p:cNvSpPr>
            <a:spLocks noGrp="1"/>
          </p:cNvSpPr>
          <p:nvPr>
            <p:ph type="title"/>
          </p:nvPr>
        </p:nvSpPr>
        <p:spPr>
          <a:xfrm>
            <a:off x="838200" y="365125"/>
            <a:ext cx="10515600" cy="1099881"/>
          </a:xfrm>
        </p:spPr>
        <p:txBody>
          <a:bodyPr>
            <a:normAutofit fontScale="90000"/>
          </a:bodyPr>
          <a:lstStyle/>
          <a:p>
            <a:r>
              <a:rPr lang="en-US" dirty="0"/>
              <a:t>NetBIOS Enumeration and Null Session Countermeasures</a:t>
            </a:r>
          </a:p>
        </p:txBody>
      </p:sp>
      <p:sp>
        <p:nvSpPr>
          <p:cNvPr id="3" name="Espaço Reservado para Conteúdo 2">
            <a:extLst>
              <a:ext uri="{FF2B5EF4-FFF2-40B4-BE49-F238E27FC236}">
                <a16:creationId xmlns:a16="http://schemas.microsoft.com/office/drawing/2014/main" id="{6BBB3B47-3395-4A48-AB46-538967EA035F}"/>
              </a:ext>
            </a:extLst>
          </p:cNvPr>
          <p:cNvSpPr>
            <a:spLocks noGrp="1"/>
          </p:cNvSpPr>
          <p:nvPr>
            <p:ph idx="1"/>
          </p:nvPr>
        </p:nvSpPr>
        <p:spPr>
          <a:xfrm>
            <a:off x="944880" y="1602718"/>
            <a:ext cx="10302240" cy="4361815"/>
          </a:xfrm>
        </p:spPr>
        <p:txBody>
          <a:bodyPr>
            <a:normAutofit/>
          </a:bodyPr>
          <a:lstStyle/>
          <a:p>
            <a:pPr algn="just">
              <a:lnSpc>
                <a:spcPct val="100000"/>
              </a:lnSpc>
            </a:pPr>
            <a:r>
              <a:rPr lang="en-US" sz="3000" dirty="0"/>
              <a:t>The NetBIOS null session uses specific port numbers on the target machine. </a:t>
            </a:r>
          </a:p>
          <a:p>
            <a:pPr algn="just">
              <a:lnSpc>
                <a:spcPct val="100000"/>
              </a:lnSpc>
            </a:pPr>
            <a:r>
              <a:rPr lang="en-US" sz="3000" dirty="0"/>
              <a:t>Null sessions require access to TCP ports 135, 137,139, and/or 445. </a:t>
            </a:r>
          </a:p>
          <a:p>
            <a:pPr algn="just">
              <a:lnSpc>
                <a:spcPct val="100000"/>
              </a:lnSpc>
            </a:pPr>
            <a:r>
              <a:rPr lang="en-US" sz="3000" dirty="0"/>
              <a:t>One countermeasure is to close these ports on the target system. This can be accomplished by disabling SMB services on individual hosts by unbinding the TCP/IP WINS client from the interface in the network connection’s properties. . </a:t>
            </a:r>
          </a:p>
        </p:txBody>
      </p:sp>
    </p:spTree>
    <p:extLst>
      <p:ext uri="{BB962C8B-B14F-4D97-AF65-F5344CB8AC3E}">
        <p14:creationId xmlns:p14="http://schemas.microsoft.com/office/powerpoint/2010/main" val="3372614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7DE3B-8FBF-4A59-9397-CB15B914A778}"/>
              </a:ext>
            </a:extLst>
          </p:cNvPr>
          <p:cNvSpPr>
            <a:spLocks noGrp="1"/>
          </p:cNvSpPr>
          <p:nvPr>
            <p:ph type="title"/>
          </p:nvPr>
        </p:nvSpPr>
        <p:spPr>
          <a:xfrm>
            <a:off x="325734" y="140530"/>
            <a:ext cx="10515600" cy="1099881"/>
          </a:xfrm>
        </p:spPr>
        <p:txBody>
          <a:bodyPr>
            <a:normAutofit/>
          </a:bodyPr>
          <a:lstStyle/>
          <a:p>
            <a:r>
              <a:rPr lang="en-US" dirty="0"/>
              <a:t>SNMP Enumeration</a:t>
            </a:r>
          </a:p>
        </p:txBody>
      </p:sp>
      <p:sp>
        <p:nvSpPr>
          <p:cNvPr id="3" name="Espaço Reservado para Conteúdo 2">
            <a:extLst>
              <a:ext uri="{FF2B5EF4-FFF2-40B4-BE49-F238E27FC236}">
                <a16:creationId xmlns:a16="http://schemas.microsoft.com/office/drawing/2014/main" id="{6BBB3B47-3395-4A48-AB46-538967EA035F}"/>
              </a:ext>
            </a:extLst>
          </p:cNvPr>
          <p:cNvSpPr>
            <a:spLocks noGrp="1"/>
          </p:cNvSpPr>
          <p:nvPr>
            <p:ph idx="1"/>
          </p:nvPr>
        </p:nvSpPr>
        <p:spPr>
          <a:xfrm>
            <a:off x="753962" y="1305731"/>
            <a:ext cx="5524746" cy="4361815"/>
          </a:xfrm>
        </p:spPr>
        <p:txBody>
          <a:bodyPr>
            <a:normAutofit fontScale="92500" lnSpcReduction="10000"/>
          </a:bodyPr>
          <a:lstStyle/>
          <a:p>
            <a:pPr algn="just">
              <a:lnSpc>
                <a:spcPct val="100000"/>
              </a:lnSpc>
            </a:pPr>
            <a:r>
              <a:rPr lang="en-US" sz="3000" dirty="0"/>
              <a:t>SNMP enumeration is the process of using SNMP to enumerate user accounts on a target system. </a:t>
            </a:r>
          </a:p>
          <a:p>
            <a:pPr algn="just">
              <a:lnSpc>
                <a:spcPct val="100000"/>
              </a:lnSpc>
            </a:pPr>
            <a:r>
              <a:rPr lang="en-US" sz="3000" dirty="0"/>
              <a:t>SNMP employs two major types of software components for communication: the SNMP agent, which is located on the networking device, and the SNMP management station, which communicates with the agent.</a:t>
            </a:r>
          </a:p>
        </p:txBody>
      </p:sp>
      <p:pic>
        <p:nvPicPr>
          <p:cNvPr id="8194" name="Picture 2" descr="See the source image">
            <a:extLst>
              <a:ext uri="{FF2B5EF4-FFF2-40B4-BE49-F238E27FC236}">
                <a16:creationId xmlns:a16="http://schemas.microsoft.com/office/drawing/2014/main" id="{334DC183-C9F5-42C5-BA05-1D99FDCCA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9422" y="690471"/>
            <a:ext cx="3925989" cy="4491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451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7620C584-1C40-4B48-A55B-2B37CEFE713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6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24990FB-D44C-4AA8-8F98-A841CA3FAA0E}"/>
              </a:ext>
            </a:extLst>
          </p:cNvPr>
          <p:cNvSpPr>
            <a:spLocks noGrp="1"/>
          </p:cNvSpPr>
          <p:nvPr>
            <p:ph type="title"/>
          </p:nvPr>
        </p:nvSpPr>
        <p:spPr>
          <a:xfrm>
            <a:off x="523875" y="5317240"/>
            <a:ext cx="11210925" cy="744836"/>
          </a:xfrm>
        </p:spPr>
        <p:txBody>
          <a:bodyPr vert="horz" lIns="91440" tIns="45720" rIns="91440" bIns="45720" rtlCol="0" anchor="ctr">
            <a:noAutofit/>
          </a:bodyPr>
          <a:lstStyle/>
          <a:p>
            <a:pPr algn="ctr"/>
            <a:r>
              <a:rPr lang="en-US" sz="4800" dirty="0">
                <a:solidFill>
                  <a:schemeClr val="tx1">
                    <a:lumMod val="85000"/>
                    <a:lumOff val="15000"/>
                  </a:schemeClr>
                </a:solidFill>
                <a:latin typeface="+mj-lt"/>
              </a:rPr>
              <a:t>Advanced Concepts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078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3490F-02ED-480C-BE32-1EB050D73583}"/>
              </a:ext>
            </a:extLst>
          </p:cNvPr>
          <p:cNvSpPr>
            <a:spLocks noGrp="1"/>
          </p:cNvSpPr>
          <p:nvPr>
            <p:ph type="title"/>
          </p:nvPr>
        </p:nvSpPr>
        <p:spPr>
          <a:xfrm>
            <a:off x="90949" y="2103437"/>
            <a:ext cx="3566651" cy="1325563"/>
          </a:xfrm>
        </p:spPr>
        <p:txBody>
          <a:bodyPr>
            <a:normAutofit fontScale="90000"/>
          </a:bodyPr>
          <a:lstStyle/>
          <a:p>
            <a:r>
              <a:rPr lang="en-US" dirty="0"/>
              <a:t>Firewall Evasion and Spoofing</a:t>
            </a:r>
          </a:p>
        </p:txBody>
      </p:sp>
      <p:pic>
        <p:nvPicPr>
          <p:cNvPr id="5" name="Imagem 4">
            <a:extLst>
              <a:ext uri="{FF2B5EF4-FFF2-40B4-BE49-F238E27FC236}">
                <a16:creationId xmlns:a16="http://schemas.microsoft.com/office/drawing/2014/main" id="{2C1F6E24-904B-4F67-80BC-329755F43BF1}"/>
              </a:ext>
            </a:extLst>
          </p:cNvPr>
          <p:cNvPicPr>
            <a:picLocks noChangeAspect="1"/>
          </p:cNvPicPr>
          <p:nvPr/>
        </p:nvPicPr>
        <p:blipFill>
          <a:blip r:embed="rId2"/>
          <a:stretch>
            <a:fillRect/>
          </a:stretch>
        </p:blipFill>
        <p:spPr>
          <a:xfrm>
            <a:off x="3180271" y="137651"/>
            <a:ext cx="9011729" cy="5864942"/>
          </a:xfrm>
          <a:prstGeom prst="rect">
            <a:avLst/>
          </a:prstGeom>
        </p:spPr>
      </p:pic>
    </p:spTree>
    <p:extLst>
      <p:ext uri="{BB962C8B-B14F-4D97-AF65-F5344CB8AC3E}">
        <p14:creationId xmlns:p14="http://schemas.microsoft.com/office/powerpoint/2010/main" val="131298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3490F-02ED-480C-BE32-1EB050D73583}"/>
              </a:ext>
            </a:extLst>
          </p:cNvPr>
          <p:cNvSpPr>
            <a:spLocks noGrp="1"/>
          </p:cNvSpPr>
          <p:nvPr>
            <p:ph type="title"/>
          </p:nvPr>
        </p:nvSpPr>
        <p:spPr/>
        <p:txBody>
          <a:bodyPr/>
          <a:lstStyle/>
          <a:p>
            <a:r>
              <a:rPr lang="en-US" dirty="0"/>
              <a:t>Other Good Tutorials</a:t>
            </a:r>
          </a:p>
        </p:txBody>
      </p:sp>
      <p:sp>
        <p:nvSpPr>
          <p:cNvPr id="4" name="Espaço Reservado para Conteúdo 3">
            <a:extLst>
              <a:ext uri="{FF2B5EF4-FFF2-40B4-BE49-F238E27FC236}">
                <a16:creationId xmlns:a16="http://schemas.microsoft.com/office/drawing/2014/main" id="{2B3F4783-438F-420A-9BBB-822683B0F881}"/>
              </a:ext>
            </a:extLst>
          </p:cNvPr>
          <p:cNvSpPr>
            <a:spLocks noGrp="1"/>
          </p:cNvSpPr>
          <p:nvPr>
            <p:ph idx="1"/>
          </p:nvPr>
        </p:nvSpPr>
        <p:spPr/>
        <p:txBody>
          <a:bodyPr>
            <a:normAutofit/>
          </a:bodyPr>
          <a:lstStyle/>
          <a:p>
            <a:pPr marL="0" marR="0" indent="0">
              <a:lnSpc>
                <a:spcPct val="107000"/>
              </a:lnSpc>
              <a:spcBef>
                <a:spcPts val="0"/>
              </a:spcBef>
              <a:spcAft>
                <a:spcPts val="80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Nmap Basic exercise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https://phoenixnap.com/kb/nmap-command-linux-examples</a:t>
            </a:r>
          </a:p>
          <a:p>
            <a:pPr marL="0" marR="0" indent="0">
              <a:lnSpc>
                <a:spcPct val="107000"/>
              </a:lnSpc>
              <a:spcBef>
                <a:spcPts val="0"/>
              </a:spcBef>
              <a:spcAft>
                <a:spcPts val="800"/>
              </a:spcAft>
              <a:buNone/>
            </a:pPr>
            <a:r>
              <a:rPr lang="en-US" b="1" dirty="0">
                <a:effectLst/>
                <a:latin typeface="Calibri" panose="020F0502020204030204" pitchFamily="34" charset="0"/>
                <a:ea typeface="Calibri" panose="020F0502020204030204" pitchFamily="34" charset="0"/>
                <a:cs typeface="Times New Roman" panose="02020603050405020304" pitchFamily="18" charset="0"/>
              </a:rPr>
              <a:t>Nmap Advanced Tips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https://nmap.org/book/firewall-subversion.html</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6151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b="1" dirty="0">
                <a:solidFill>
                  <a:srgbClr val="002060"/>
                </a:solidFill>
                <a:latin typeface="+mn-lt"/>
                <a:cs typeface="Aharoni" panose="02010803020104030203" pitchFamily="2" charset="-79"/>
              </a:rPr>
              <a:t>4</a:t>
            </a:r>
            <a:r>
              <a:rPr lang="en-US" sz="4800" b="1" dirty="0">
                <a:solidFill>
                  <a:srgbClr val="002060"/>
                </a:solidFill>
                <a:latin typeface="Aharoni" panose="02010803020104030203" pitchFamily="2" charset="-79"/>
                <a:cs typeface="Aharoni" panose="02010803020104030203" pitchFamily="2" charset="-79"/>
              </a:rPr>
              <a:t> – Network Security (IV)</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2299075"/>
            <a:ext cx="6468969" cy="2770592"/>
          </a:xfrm>
        </p:spPr>
        <p:txBody>
          <a:bodyPr anchor="ctr">
            <a:normAutofit/>
          </a:bodyPr>
          <a:lstStyle/>
          <a:p>
            <a:pPr marL="457200" indent="-457200">
              <a:lnSpc>
                <a:spcPct val="100000"/>
              </a:lnSpc>
              <a:buFont typeface="+mj-lt"/>
              <a:buAutoNum type="alphaUcPeriod"/>
            </a:pPr>
            <a:r>
              <a:rPr lang="en-US" sz="3200" dirty="0"/>
              <a:t>Gathering Target Information</a:t>
            </a:r>
          </a:p>
          <a:p>
            <a:pPr marL="457200" indent="-457200">
              <a:lnSpc>
                <a:spcPct val="100000"/>
              </a:lnSpc>
              <a:buFont typeface="+mj-lt"/>
              <a:buAutoNum type="alphaUcPeriod"/>
            </a:pPr>
            <a:r>
              <a:rPr lang="en-US" sz="3200" dirty="0">
                <a:solidFill>
                  <a:srgbClr val="002060"/>
                </a:solidFill>
              </a:rPr>
              <a:t>Gathering Network and Host Information</a:t>
            </a:r>
          </a:p>
        </p:txBody>
      </p:sp>
    </p:spTree>
    <p:extLst>
      <p:ext uri="{BB962C8B-B14F-4D97-AF65-F5344CB8AC3E}">
        <p14:creationId xmlns:p14="http://schemas.microsoft.com/office/powerpoint/2010/main" val="123253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2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BBAA2-8AB0-4B1F-A945-8EC714F790C7}"/>
              </a:ext>
            </a:extLst>
          </p:cNvPr>
          <p:cNvSpPr>
            <a:spLocks noGrp="1"/>
          </p:cNvSpPr>
          <p:nvPr>
            <p:ph type="title"/>
          </p:nvPr>
        </p:nvSpPr>
        <p:spPr>
          <a:xfrm>
            <a:off x="435078" y="394621"/>
            <a:ext cx="4540045" cy="3715263"/>
          </a:xfrm>
        </p:spPr>
        <p:txBody>
          <a:bodyPr>
            <a:normAutofit/>
          </a:bodyPr>
          <a:lstStyle/>
          <a:p>
            <a:r>
              <a:rPr lang="en-US" sz="5400" dirty="0"/>
              <a:t>Information-Gathering Methodology</a:t>
            </a:r>
          </a:p>
        </p:txBody>
      </p:sp>
      <p:pic>
        <p:nvPicPr>
          <p:cNvPr id="6" name="Imagem 5">
            <a:extLst>
              <a:ext uri="{FF2B5EF4-FFF2-40B4-BE49-F238E27FC236}">
                <a16:creationId xmlns:a16="http://schemas.microsoft.com/office/drawing/2014/main" id="{90524309-5F95-42CF-9662-F906B859E8DA}"/>
              </a:ext>
            </a:extLst>
          </p:cNvPr>
          <p:cNvPicPr>
            <a:picLocks noChangeAspect="1"/>
          </p:cNvPicPr>
          <p:nvPr/>
        </p:nvPicPr>
        <p:blipFill>
          <a:blip r:embed="rId3"/>
          <a:stretch>
            <a:fillRect/>
          </a:stretch>
        </p:blipFill>
        <p:spPr>
          <a:xfrm>
            <a:off x="5407742" y="101851"/>
            <a:ext cx="5669341" cy="5320639"/>
          </a:xfrm>
          <a:prstGeom prst="rect">
            <a:avLst/>
          </a:prstGeom>
        </p:spPr>
      </p:pic>
    </p:spTree>
    <p:extLst>
      <p:ext uri="{BB962C8B-B14F-4D97-AF65-F5344CB8AC3E}">
        <p14:creationId xmlns:p14="http://schemas.microsoft.com/office/powerpoint/2010/main" val="3781722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1A7B36-74CA-4480-B0BE-E03B5650B306}"/>
              </a:ext>
            </a:extLst>
          </p:cNvPr>
          <p:cNvSpPr>
            <a:spLocks noGrp="1"/>
          </p:cNvSpPr>
          <p:nvPr>
            <p:ph type="title"/>
          </p:nvPr>
        </p:nvSpPr>
        <p:spPr>
          <a:xfrm>
            <a:off x="110613" y="51249"/>
            <a:ext cx="10515600" cy="1325563"/>
          </a:xfrm>
        </p:spPr>
        <p:txBody>
          <a:bodyPr/>
          <a:lstStyle/>
          <a:p>
            <a:r>
              <a:rPr lang="en-US" dirty="0" err="1"/>
              <a:t>Footprinting</a:t>
            </a:r>
            <a:endParaRPr lang="en-US" dirty="0"/>
          </a:p>
        </p:txBody>
      </p:sp>
      <p:sp>
        <p:nvSpPr>
          <p:cNvPr id="3" name="Espaço Reservado para Conteúdo 2">
            <a:extLst>
              <a:ext uri="{FF2B5EF4-FFF2-40B4-BE49-F238E27FC236}">
                <a16:creationId xmlns:a16="http://schemas.microsoft.com/office/drawing/2014/main" id="{C6C1D2F5-C190-4D77-AB6E-634600EC94F6}"/>
              </a:ext>
            </a:extLst>
          </p:cNvPr>
          <p:cNvSpPr>
            <a:spLocks noGrp="1"/>
          </p:cNvSpPr>
          <p:nvPr>
            <p:ph idx="1"/>
          </p:nvPr>
        </p:nvSpPr>
        <p:spPr>
          <a:xfrm>
            <a:off x="720212" y="1393302"/>
            <a:ext cx="10515600" cy="4171756"/>
          </a:xfrm>
        </p:spPr>
        <p:txBody>
          <a:bodyPr>
            <a:normAutofit fontScale="92500"/>
          </a:bodyPr>
          <a:lstStyle/>
          <a:p>
            <a:pPr algn="just">
              <a:lnSpc>
                <a:spcPct val="100000"/>
              </a:lnSpc>
            </a:pPr>
            <a:r>
              <a:rPr lang="en-US" sz="3600" dirty="0" err="1"/>
              <a:t>Footprinting</a:t>
            </a:r>
            <a:r>
              <a:rPr lang="en-US" sz="3600" dirty="0"/>
              <a:t> is defined as the process of creating a blueprint or map of an organization’s network and systems.</a:t>
            </a:r>
          </a:p>
          <a:p>
            <a:pPr algn="just">
              <a:lnSpc>
                <a:spcPct val="100000"/>
              </a:lnSpc>
            </a:pPr>
            <a:r>
              <a:rPr lang="en-US" sz="3600" dirty="0" err="1"/>
              <a:t>Footprinting</a:t>
            </a:r>
            <a:r>
              <a:rPr lang="en-US" sz="3600" dirty="0"/>
              <a:t> begins by determining the target system, application, or physical location of the target. </a:t>
            </a:r>
          </a:p>
          <a:p>
            <a:pPr algn="just">
              <a:lnSpc>
                <a:spcPct val="100000"/>
              </a:lnSpc>
            </a:pPr>
            <a:r>
              <a:rPr lang="en-US" sz="3600" dirty="0"/>
              <a:t>Once this information is known, specific information about the organization is gathered using nonintrusive methods.</a:t>
            </a:r>
          </a:p>
        </p:txBody>
      </p:sp>
    </p:spTree>
    <p:extLst>
      <p:ext uri="{BB962C8B-B14F-4D97-AF65-F5344CB8AC3E}">
        <p14:creationId xmlns:p14="http://schemas.microsoft.com/office/powerpoint/2010/main" val="2063383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1A7B36-74CA-4480-B0BE-E03B5650B306}"/>
              </a:ext>
            </a:extLst>
          </p:cNvPr>
          <p:cNvSpPr>
            <a:spLocks noGrp="1"/>
          </p:cNvSpPr>
          <p:nvPr>
            <p:ph type="title"/>
          </p:nvPr>
        </p:nvSpPr>
        <p:spPr>
          <a:xfrm>
            <a:off x="110613" y="51249"/>
            <a:ext cx="10515600" cy="1325563"/>
          </a:xfrm>
        </p:spPr>
        <p:txBody>
          <a:bodyPr/>
          <a:lstStyle/>
          <a:p>
            <a:r>
              <a:rPr lang="en-US" dirty="0" err="1"/>
              <a:t>Footprinting</a:t>
            </a:r>
            <a:endParaRPr lang="en-US" dirty="0"/>
          </a:p>
        </p:txBody>
      </p:sp>
      <p:sp>
        <p:nvSpPr>
          <p:cNvPr id="3" name="Espaço Reservado para Conteúdo 2">
            <a:extLst>
              <a:ext uri="{FF2B5EF4-FFF2-40B4-BE49-F238E27FC236}">
                <a16:creationId xmlns:a16="http://schemas.microsoft.com/office/drawing/2014/main" id="{C6C1D2F5-C190-4D77-AB6E-634600EC94F6}"/>
              </a:ext>
            </a:extLst>
          </p:cNvPr>
          <p:cNvSpPr>
            <a:spLocks noGrp="1"/>
          </p:cNvSpPr>
          <p:nvPr>
            <p:ph idx="1"/>
          </p:nvPr>
        </p:nvSpPr>
        <p:spPr>
          <a:xfrm>
            <a:off x="709151" y="2612923"/>
            <a:ext cx="10773697" cy="2696496"/>
          </a:xfrm>
        </p:spPr>
        <p:txBody>
          <a:bodyPr numCol="2">
            <a:noAutofit/>
          </a:bodyPr>
          <a:lstStyle/>
          <a:p>
            <a:pPr algn="just"/>
            <a:r>
              <a:rPr lang="en-US" dirty="0"/>
              <a:t>Domain name</a:t>
            </a:r>
          </a:p>
          <a:p>
            <a:pPr algn="just"/>
            <a:r>
              <a:rPr lang="en-US" dirty="0"/>
              <a:t>Network blocks</a:t>
            </a:r>
          </a:p>
          <a:p>
            <a:pPr algn="just"/>
            <a:r>
              <a:rPr lang="en-US" dirty="0"/>
              <a:t>Network services and applications</a:t>
            </a:r>
          </a:p>
          <a:p>
            <a:pPr algn="just"/>
            <a:r>
              <a:rPr lang="en-US" dirty="0"/>
              <a:t>System architecture</a:t>
            </a:r>
          </a:p>
          <a:p>
            <a:pPr algn="just"/>
            <a:r>
              <a:rPr lang="en-US" dirty="0"/>
              <a:t>Intrusion detection system</a:t>
            </a:r>
          </a:p>
          <a:p>
            <a:pPr algn="just"/>
            <a:r>
              <a:rPr lang="en-US" dirty="0"/>
              <a:t>Authentication mechanisms</a:t>
            </a:r>
          </a:p>
          <a:p>
            <a:pPr algn="just"/>
            <a:r>
              <a:rPr lang="en-US" dirty="0"/>
              <a:t>Specific IP addresses</a:t>
            </a:r>
          </a:p>
          <a:p>
            <a:pPr algn="just"/>
            <a:r>
              <a:rPr lang="en-US" dirty="0"/>
              <a:t>Access control mechanisms</a:t>
            </a:r>
          </a:p>
          <a:p>
            <a:pPr algn="just"/>
            <a:r>
              <a:rPr lang="en-US" dirty="0"/>
              <a:t>Phone numbers</a:t>
            </a:r>
          </a:p>
          <a:p>
            <a:pPr algn="just"/>
            <a:r>
              <a:rPr lang="en-US" dirty="0"/>
              <a:t>Contact addresses</a:t>
            </a:r>
          </a:p>
        </p:txBody>
      </p:sp>
      <p:sp>
        <p:nvSpPr>
          <p:cNvPr id="7" name="CaixaDeTexto 6">
            <a:extLst>
              <a:ext uri="{FF2B5EF4-FFF2-40B4-BE49-F238E27FC236}">
                <a16:creationId xmlns:a16="http://schemas.microsoft.com/office/drawing/2014/main" id="{5D0801A8-F043-4976-95C4-9D0D223C748F}"/>
              </a:ext>
            </a:extLst>
          </p:cNvPr>
          <p:cNvSpPr txBox="1"/>
          <p:nvPr/>
        </p:nvSpPr>
        <p:spPr>
          <a:xfrm>
            <a:off x="752167" y="1454785"/>
            <a:ext cx="10633588" cy="954107"/>
          </a:xfrm>
          <a:prstGeom prst="rect">
            <a:avLst/>
          </a:prstGeom>
          <a:noFill/>
        </p:spPr>
        <p:txBody>
          <a:bodyPr wrap="square">
            <a:spAutoFit/>
          </a:bodyPr>
          <a:lstStyle/>
          <a:p>
            <a:pPr algn="just">
              <a:spcBef>
                <a:spcPts val="1000"/>
              </a:spcBef>
            </a:pPr>
            <a:r>
              <a:rPr lang="en-US" sz="2800" dirty="0">
                <a:solidFill>
                  <a:srgbClr val="002060"/>
                </a:solidFill>
              </a:rPr>
              <a:t>The target information is anything that gives clues as to the network architecture, server, and application types where valuable data is stored.</a:t>
            </a:r>
          </a:p>
        </p:txBody>
      </p:sp>
    </p:spTree>
    <p:extLst>
      <p:ext uri="{BB962C8B-B14F-4D97-AF65-F5344CB8AC3E}">
        <p14:creationId xmlns:p14="http://schemas.microsoft.com/office/powerpoint/2010/main" val="3134901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1A7B36-74CA-4480-B0BE-E03B5650B306}"/>
              </a:ext>
            </a:extLst>
          </p:cNvPr>
          <p:cNvSpPr>
            <a:spLocks noGrp="1"/>
          </p:cNvSpPr>
          <p:nvPr>
            <p:ph type="title"/>
          </p:nvPr>
        </p:nvSpPr>
        <p:spPr>
          <a:xfrm>
            <a:off x="255639" y="51249"/>
            <a:ext cx="10370574" cy="1325563"/>
          </a:xfrm>
        </p:spPr>
        <p:txBody>
          <a:bodyPr/>
          <a:lstStyle/>
          <a:p>
            <a:r>
              <a:rPr lang="en-US" dirty="0" err="1"/>
              <a:t>Footprinting</a:t>
            </a:r>
            <a:r>
              <a:rPr lang="en-US" dirty="0"/>
              <a:t> Tools</a:t>
            </a:r>
          </a:p>
        </p:txBody>
      </p:sp>
      <p:sp>
        <p:nvSpPr>
          <p:cNvPr id="3" name="Espaço Reservado para Conteúdo 2">
            <a:extLst>
              <a:ext uri="{FF2B5EF4-FFF2-40B4-BE49-F238E27FC236}">
                <a16:creationId xmlns:a16="http://schemas.microsoft.com/office/drawing/2014/main" id="{C6C1D2F5-C190-4D77-AB6E-634600EC94F6}"/>
              </a:ext>
            </a:extLst>
          </p:cNvPr>
          <p:cNvSpPr>
            <a:spLocks noGrp="1"/>
          </p:cNvSpPr>
          <p:nvPr>
            <p:ph idx="1"/>
          </p:nvPr>
        </p:nvSpPr>
        <p:spPr>
          <a:xfrm>
            <a:off x="600996" y="1376812"/>
            <a:ext cx="10773697" cy="2696496"/>
          </a:xfrm>
        </p:spPr>
        <p:txBody>
          <a:bodyPr numCol="1">
            <a:noAutofit/>
          </a:bodyPr>
          <a:lstStyle/>
          <a:p>
            <a:pPr algn="just"/>
            <a:r>
              <a:rPr lang="en-US" dirty="0" err="1"/>
              <a:t>Footprinting</a:t>
            </a:r>
            <a:r>
              <a:rPr lang="en-US" dirty="0"/>
              <a:t> can be done using hacking tools, either applications or websites, which allow the hacker to locate information passively.</a:t>
            </a:r>
          </a:p>
          <a:p>
            <a:pPr lvl="1" algn="just">
              <a:lnSpc>
                <a:spcPct val="100000"/>
              </a:lnSpc>
            </a:pPr>
            <a:r>
              <a:rPr lang="en-US" sz="2800" dirty="0"/>
              <a:t>Domain name lookup</a:t>
            </a:r>
          </a:p>
          <a:p>
            <a:pPr lvl="1" algn="just">
              <a:lnSpc>
                <a:spcPct val="100000"/>
              </a:lnSpc>
            </a:pPr>
            <a:r>
              <a:rPr lang="en-US" sz="2800" dirty="0" err="1"/>
              <a:t>Whois</a:t>
            </a:r>
            <a:endParaRPr lang="en-US" sz="2800" dirty="0"/>
          </a:p>
          <a:p>
            <a:pPr lvl="1" algn="just">
              <a:lnSpc>
                <a:spcPct val="100000"/>
              </a:lnSpc>
            </a:pPr>
            <a:r>
              <a:rPr lang="en-US" sz="2800" dirty="0" err="1"/>
              <a:t>NSlookup</a:t>
            </a:r>
            <a:endParaRPr lang="en-US" sz="2800" dirty="0"/>
          </a:p>
          <a:p>
            <a:pPr lvl="1" algn="just">
              <a:lnSpc>
                <a:spcPct val="100000"/>
              </a:lnSpc>
            </a:pPr>
            <a:r>
              <a:rPr lang="en-US" sz="2800" dirty="0"/>
              <a:t>Sam Spade</a:t>
            </a:r>
            <a:endParaRPr lang="en-US" dirty="0"/>
          </a:p>
        </p:txBody>
      </p:sp>
    </p:spTree>
    <p:extLst>
      <p:ext uri="{BB962C8B-B14F-4D97-AF65-F5344CB8AC3E}">
        <p14:creationId xmlns:p14="http://schemas.microsoft.com/office/powerpoint/2010/main" val="652922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4730</TotalTime>
  <Words>2692</Words>
  <Application>Microsoft Office PowerPoint</Application>
  <PresentationFormat>Widescreen</PresentationFormat>
  <Paragraphs>195</Paragraphs>
  <Slides>57</Slides>
  <Notes>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57</vt:i4>
      </vt:variant>
    </vt:vector>
  </HeadingPairs>
  <TitlesOfParts>
    <vt:vector size="65" baseType="lpstr">
      <vt:lpstr>Abadi</vt:lpstr>
      <vt:lpstr>Aharoni</vt:lpstr>
      <vt:lpstr>Arial</vt:lpstr>
      <vt:lpstr>Calibri</vt:lpstr>
      <vt:lpstr>Calibri Light</vt:lpstr>
      <vt:lpstr>Sabon-Roman</vt:lpstr>
      <vt:lpstr>Univers-Bold</vt:lpstr>
      <vt:lpstr>Office Theme</vt:lpstr>
      <vt:lpstr>Computational Intelligence (TC2027)</vt:lpstr>
      <vt:lpstr>Unit 4 – Network Security (IV)</vt:lpstr>
      <vt:lpstr>Gathering Target Information</vt:lpstr>
      <vt:lpstr>What is information gathering? </vt:lpstr>
      <vt:lpstr>What is Reconnaissance? </vt:lpstr>
      <vt:lpstr>Information-Gathering Methodology</vt:lpstr>
      <vt:lpstr>Footprinting</vt:lpstr>
      <vt:lpstr>Footprinting</vt:lpstr>
      <vt:lpstr>Footprinting Tools</vt:lpstr>
      <vt:lpstr>Using Google to Gather Information</vt:lpstr>
      <vt:lpstr>Using Google to Gather Information</vt:lpstr>
      <vt:lpstr>DNS Enumeration</vt:lpstr>
      <vt:lpstr>Apresentação do PowerPoint</vt:lpstr>
      <vt:lpstr>Nslookup &amp; Whois</vt:lpstr>
      <vt:lpstr>Whois Example</vt:lpstr>
      <vt:lpstr>Whois Example</vt:lpstr>
      <vt:lpstr>Nslookup Example</vt:lpstr>
      <vt:lpstr>Identifying Types of DNS Records</vt:lpstr>
      <vt:lpstr>Using Traceroute in Footprinting</vt:lpstr>
      <vt:lpstr>Using Traceroute in Footprinting</vt:lpstr>
      <vt:lpstr>Web Crawlers (Web Spiders)</vt:lpstr>
      <vt:lpstr>Web Crawlers (Web Spiders)</vt:lpstr>
      <vt:lpstr>Social Engineering</vt:lpstr>
      <vt:lpstr>Types of Social Engineering Attacks</vt:lpstr>
      <vt:lpstr>Human-Based Social Engineering Attacks</vt:lpstr>
      <vt:lpstr>Computer-Based Social Engineering Attacks</vt:lpstr>
      <vt:lpstr>Phishing Attacks</vt:lpstr>
      <vt:lpstr>Phishing Attacks</vt:lpstr>
      <vt:lpstr>Phishing Attacks Examples</vt:lpstr>
      <vt:lpstr>URL Obfuscation</vt:lpstr>
      <vt:lpstr>URL Obfuscation</vt:lpstr>
      <vt:lpstr>URL Obfuscation</vt:lpstr>
      <vt:lpstr>Gathering Network and Host Information</vt:lpstr>
      <vt:lpstr>Information-Gathering Methodology</vt:lpstr>
      <vt:lpstr>Scanning</vt:lpstr>
      <vt:lpstr>Scanning Type</vt:lpstr>
      <vt:lpstr>Ethical Hacking Scanning Methodology</vt:lpstr>
      <vt:lpstr>Ping Sweep Techniques</vt:lpstr>
      <vt:lpstr>Ping Sweep Techniques</vt:lpstr>
      <vt:lpstr>Nmap</vt:lpstr>
      <vt:lpstr>Nmap</vt:lpstr>
      <vt:lpstr>Scan Types</vt:lpstr>
      <vt:lpstr>Scan Types</vt:lpstr>
      <vt:lpstr>TCP Communication Flag Types</vt:lpstr>
      <vt:lpstr>TCP Scan Types</vt:lpstr>
      <vt:lpstr>Apresentação do PowerPoint</vt:lpstr>
      <vt:lpstr>Banner Grabbing and OS Fingerprinting Techniques</vt:lpstr>
      <vt:lpstr>Banner Grabbing and OS Fingerprinting Techniques</vt:lpstr>
      <vt:lpstr>Enumeration</vt:lpstr>
      <vt:lpstr>Null Sessions</vt:lpstr>
      <vt:lpstr>NetBIOS Enumeration and Null Session Countermeasures</vt:lpstr>
      <vt:lpstr>SNMP Enumeration</vt:lpstr>
      <vt:lpstr>Advanced Concepts</vt:lpstr>
      <vt:lpstr>Firewall Evasion and Spoofing</vt:lpstr>
      <vt:lpstr>Other Good Tutorials</vt:lpstr>
      <vt:lpstr>Unit 4 – Network Security (IV)</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14</cp:revision>
  <dcterms:created xsi:type="dcterms:W3CDTF">2021-01-13T19:01:52Z</dcterms:created>
  <dcterms:modified xsi:type="dcterms:W3CDTF">2022-04-28T15:03:00Z</dcterms:modified>
</cp:coreProperties>
</file>